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04" r:id="rId3"/>
    <p:sldId id="306" r:id="rId4"/>
    <p:sldId id="310" r:id="rId5"/>
    <p:sldId id="315" r:id="rId6"/>
    <p:sldId id="309" r:id="rId7"/>
    <p:sldId id="318" r:id="rId8"/>
    <p:sldId id="319" r:id="rId9"/>
    <p:sldId id="316" r:id="rId10"/>
    <p:sldId id="317" r:id="rId11"/>
    <p:sldId id="320" r:id="rId12"/>
    <p:sldId id="322" r:id="rId13"/>
    <p:sldId id="333" r:id="rId14"/>
    <p:sldId id="326" r:id="rId15"/>
    <p:sldId id="334" r:id="rId16"/>
    <p:sldId id="332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17CC1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900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11E22-B930-4AC6-BF7B-C4CCC7D584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3314A-1479-4ABF-A5D3-EF5CE452006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Мессенджеры</a:t>
          </a:r>
          <a:endParaRPr lang="ru-RU" dirty="0"/>
        </a:p>
      </dgm:t>
    </dgm:pt>
    <dgm:pt modelId="{5C92251D-D887-4A9E-AE44-24EAE06B55E2}" type="parTrans" cxnId="{DF79A053-F71F-4336-87E7-802C9A2ABD4F}">
      <dgm:prSet/>
      <dgm:spPr/>
      <dgm:t>
        <a:bodyPr/>
        <a:lstStyle/>
        <a:p>
          <a:endParaRPr lang="ru-RU"/>
        </a:p>
      </dgm:t>
    </dgm:pt>
    <dgm:pt modelId="{977CFECF-AEBD-4A1A-9E8F-CEC5B45431CB}" type="sibTrans" cxnId="{DF79A053-F71F-4336-87E7-802C9A2ABD4F}">
      <dgm:prSet/>
      <dgm:spPr/>
      <dgm:t>
        <a:bodyPr/>
        <a:lstStyle/>
        <a:p>
          <a:endParaRPr lang="ru-RU"/>
        </a:p>
      </dgm:t>
    </dgm:pt>
    <dgm:pt modelId="{AE95FD22-D6EB-4C53-BDDA-B927ED36ADE1}">
      <dgm:prSet phldrT="[Текст]"/>
      <dgm:spPr/>
      <dgm:t>
        <a:bodyPr/>
        <a:lstStyle/>
        <a:p>
          <a:r>
            <a:rPr lang="ru-RU" dirty="0"/>
            <a:t>Для сотовой связи</a:t>
          </a:r>
        </a:p>
      </dgm:t>
    </dgm:pt>
    <dgm:pt modelId="{7C82AB06-1D75-4A33-966F-680ED21D1891}" type="parTrans" cxnId="{2EB2F36A-DA0F-49F5-A07D-39E77C363C53}">
      <dgm:prSet/>
      <dgm:spPr/>
      <dgm:t>
        <a:bodyPr/>
        <a:lstStyle/>
        <a:p>
          <a:endParaRPr lang="ru-RU"/>
        </a:p>
      </dgm:t>
    </dgm:pt>
    <dgm:pt modelId="{05B72CCB-75EA-4CE4-847B-976B498D8108}" type="sibTrans" cxnId="{2EB2F36A-DA0F-49F5-A07D-39E77C363C53}">
      <dgm:prSet/>
      <dgm:spPr/>
      <dgm:t>
        <a:bodyPr/>
        <a:lstStyle/>
        <a:p>
          <a:endParaRPr lang="ru-RU"/>
        </a:p>
      </dgm:t>
    </dgm:pt>
    <dgm:pt modelId="{0C2B581C-46A3-4715-A702-34260D21FF62}">
      <dgm:prSet phldrT="[Текст]"/>
      <dgm:spPr/>
      <dgm:t>
        <a:bodyPr/>
        <a:lstStyle/>
        <a:p>
          <a:r>
            <a:rPr lang="ru-RU" dirty="0"/>
            <a:t>Интернет- телефония</a:t>
          </a:r>
        </a:p>
      </dgm:t>
    </dgm:pt>
    <dgm:pt modelId="{E4A0F0FB-40D2-438B-9D33-5340FD961662}" type="parTrans" cxnId="{3EB65CF0-A38C-4B6C-B707-CA2AFFBC475B}">
      <dgm:prSet/>
      <dgm:spPr/>
      <dgm:t>
        <a:bodyPr/>
        <a:lstStyle/>
        <a:p>
          <a:endParaRPr lang="ru-RU"/>
        </a:p>
      </dgm:t>
    </dgm:pt>
    <dgm:pt modelId="{E3247EF0-B33D-49EB-B95C-4F59FBDC80F4}" type="sibTrans" cxnId="{3EB65CF0-A38C-4B6C-B707-CA2AFFBC475B}">
      <dgm:prSet/>
      <dgm:spPr/>
      <dgm:t>
        <a:bodyPr/>
        <a:lstStyle/>
        <a:p>
          <a:endParaRPr lang="ru-RU"/>
        </a:p>
      </dgm:t>
    </dgm:pt>
    <dgm:pt modelId="{3CAEAF41-C77A-4E07-BE4F-113284042959}">
      <dgm:prSet phldrT="[Текст]"/>
      <dgm:spPr/>
      <dgm:t>
        <a:bodyPr/>
        <a:lstStyle/>
        <a:p>
          <a:r>
            <a:rPr lang="ru-RU" dirty="0"/>
            <a:t>Интернет</a:t>
          </a:r>
        </a:p>
      </dgm:t>
    </dgm:pt>
    <dgm:pt modelId="{B515F187-1BC1-4356-9456-255F1B358FA0}" type="parTrans" cxnId="{234FDB66-82B1-4071-93F0-6305EADADFEA}">
      <dgm:prSet/>
      <dgm:spPr/>
      <dgm:t>
        <a:bodyPr/>
        <a:lstStyle/>
        <a:p>
          <a:endParaRPr lang="ru-RU"/>
        </a:p>
      </dgm:t>
    </dgm:pt>
    <dgm:pt modelId="{9BEBD948-4C0D-40A6-AF05-EFE0A55F5208}" type="sibTrans" cxnId="{234FDB66-82B1-4071-93F0-6305EADADFEA}">
      <dgm:prSet/>
      <dgm:spPr/>
      <dgm:t>
        <a:bodyPr/>
        <a:lstStyle/>
        <a:p>
          <a:endParaRPr lang="ru-RU"/>
        </a:p>
      </dgm:t>
    </dgm:pt>
    <dgm:pt modelId="{F13FAE96-93D8-4750-B090-228A2DBB12D8}">
      <dgm:prSet/>
      <dgm:spPr/>
      <dgm:t>
        <a:bodyPr/>
        <a:lstStyle/>
        <a:p>
          <a:r>
            <a:rPr lang="ru-RU" dirty="0" err="1"/>
            <a:t>Видеоконфернции</a:t>
          </a:r>
          <a:endParaRPr lang="ru-RU" dirty="0"/>
        </a:p>
      </dgm:t>
    </dgm:pt>
    <dgm:pt modelId="{CB8B88EB-922F-4E45-A3B2-79E3A8D9F75A}" type="parTrans" cxnId="{1F6FE909-D5C3-4AA3-8DFA-9E7F1ECA2E8E}">
      <dgm:prSet/>
      <dgm:spPr/>
      <dgm:t>
        <a:bodyPr/>
        <a:lstStyle/>
        <a:p>
          <a:endParaRPr lang="ru-RU"/>
        </a:p>
      </dgm:t>
    </dgm:pt>
    <dgm:pt modelId="{BC682F77-E093-4E72-8A3F-9CFFAB9D94F5}" type="sibTrans" cxnId="{1F6FE909-D5C3-4AA3-8DFA-9E7F1ECA2E8E}">
      <dgm:prSet/>
      <dgm:spPr/>
      <dgm:t>
        <a:bodyPr/>
        <a:lstStyle/>
        <a:p>
          <a:endParaRPr lang="ru-RU"/>
        </a:p>
      </dgm:t>
    </dgm:pt>
    <dgm:pt modelId="{6B9F167F-0E51-4923-AE09-7AEB79F28508}" type="pres">
      <dgm:prSet presAssocID="{95811E22-B930-4AC6-BF7B-C4CCC7D58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4207CF-FCA8-4CA8-B36C-54746FFCA561}" type="pres">
      <dgm:prSet presAssocID="{2C23314A-1479-4ABF-A5D3-EF5CE4520067}" presName="hierRoot1" presStyleCnt="0">
        <dgm:presLayoutVars>
          <dgm:hierBranch val="init"/>
        </dgm:presLayoutVars>
      </dgm:prSet>
      <dgm:spPr/>
    </dgm:pt>
    <dgm:pt modelId="{7D33630A-C7AD-439F-8FE1-14B80B61CCC2}" type="pres">
      <dgm:prSet presAssocID="{2C23314A-1479-4ABF-A5D3-EF5CE4520067}" presName="rootComposite1" presStyleCnt="0"/>
      <dgm:spPr/>
    </dgm:pt>
    <dgm:pt modelId="{F12D5281-F13E-45A6-AB47-DA7FFC8B905A}" type="pres">
      <dgm:prSet presAssocID="{2C23314A-1479-4ABF-A5D3-EF5CE4520067}" presName="rootText1" presStyleLbl="node0" presStyleIdx="0" presStyleCnt="1" custScaleY="52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D9D94-3F6E-4E58-A91B-56520B4EC21E}" type="pres">
      <dgm:prSet presAssocID="{2C23314A-1479-4ABF-A5D3-EF5CE45200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6E9E04B-A035-422D-B97E-B1B540B21AAC}" type="pres">
      <dgm:prSet presAssocID="{2C23314A-1479-4ABF-A5D3-EF5CE4520067}" presName="hierChild2" presStyleCnt="0"/>
      <dgm:spPr/>
    </dgm:pt>
    <dgm:pt modelId="{029CF3FB-62C8-4698-8371-09E846C5BB9E}" type="pres">
      <dgm:prSet presAssocID="{7C82AB06-1D75-4A33-966F-680ED21D189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5174B3A-0B0E-4D5B-9802-50A39242A318}" type="pres">
      <dgm:prSet presAssocID="{AE95FD22-D6EB-4C53-BDDA-B927ED36ADE1}" presName="hierRoot2" presStyleCnt="0">
        <dgm:presLayoutVars>
          <dgm:hierBranch val="init"/>
        </dgm:presLayoutVars>
      </dgm:prSet>
      <dgm:spPr/>
    </dgm:pt>
    <dgm:pt modelId="{CB50C378-9B69-45C2-B1A6-2CA8E4A57EB8}" type="pres">
      <dgm:prSet presAssocID="{AE95FD22-D6EB-4C53-BDDA-B927ED36ADE1}" presName="rootComposite" presStyleCnt="0"/>
      <dgm:spPr/>
    </dgm:pt>
    <dgm:pt modelId="{F3A7D49D-EB95-4474-AC3F-7958F6024C43}" type="pres">
      <dgm:prSet presAssocID="{AE95FD22-D6EB-4C53-BDDA-B927ED36ADE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67E821-312D-40A0-8E3A-9088A961ACC6}" type="pres">
      <dgm:prSet presAssocID="{AE95FD22-D6EB-4C53-BDDA-B927ED36ADE1}" presName="rootConnector" presStyleLbl="node2" presStyleIdx="0" presStyleCnt="4"/>
      <dgm:spPr/>
      <dgm:t>
        <a:bodyPr/>
        <a:lstStyle/>
        <a:p>
          <a:endParaRPr lang="ru-RU"/>
        </a:p>
      </dgm:t>
    </dgm:pt>
    <dgm:pt modelId="{7948784D-ED30-45CF-BF3A-5CBBD5A6AC47}" type="pres">
      <dgm:prSet presAssocID="{AE95FD22-D6EB-4C53-BDDA-B927ED36ADE1}" presName="hierChild4" presStyleCnt="0"/>
      <dgm:spPr/>
    </dgm:pt>
    <dgm:pt modelId="{E3B3FFEE-A918-4BC4-BFA4-83B67A548271}" type="pres">
      <dgm:prSet presAssocID="{AE95FD22-D6EB-4C53-BDDA-B927ED36ADE1}" presName="hierChild5" presStyleCnt="0"/>
      <dgm:spPr/>
    </dgm:pt>
    <dgm:pt modelId="{19D4875C-79EF-4E5E-A1A7-BF896616F50A}" type="pres">
      <dgm:prSet presAssocID="{E4A0F0FB-40D2-438B-9D33-5340FD96166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D298D22-CB43-4B10-8ABF-B4E79D527C54}" type="pres">
      <dgm:prSet presAssocID="{0C2B581C-46A3-4715-A702-34260D21FF62}" presName="hierRoot2" presStyleCnt="0">
        <dgm:presLayoutVars>
          <dgm:hierBranch val="init"/>
        </dgm:presLayoutVars>
      </dgm:prSet>
      <dgm:spPr/>
    </dgm:pt>
    <dgm:pt modelId="{08DB1247-C297-4ABC-A96C-54B35B39DE47}" type="pres">
      <dgm:prSet presAssocID="{0C2B581C-46A3-4715-A702-34260D21FF62}" presName="rootComposite" presStyleCnt="0"/>
      <dgm:spPr/>
    </dgm:pt>
    <dgm:pt modelId="{59469495-4B6F-4BCB-B0AC-EBE00DCD1A95}" type="pres">
      <dgm:prSet presAssocID="{0C2B581C-46A3-4715-A702-34260D21FF6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0A562-BCA6-48B4-8BAF-06E9ACA05249}" type="pres">
      <dgm:prSet presAssocID="{0C2B581C-46A3-4715-A702-34260D21FF62}" presName="rootConnector" presStyleLbl="node2" presStyleIdx="1" presStyleCnt="4"/>
      <dgm:spPr/>
      <dgm:t>
        <a:bodyPr/>
        <a:lstStyle/>
        <a:p>
          <a:endParaRPr lang="ru-RU"/>
        </a:p>
      </dgm:t>
    </dgm:pt>
    <dgm:pt modelId="{5ACF19CB-3E47-421B-8AA4-5AA7F16C1900}" type="pres">
      <dgm:prSet presAssocID="{0C2B581C-46A3-4715-A702-34260D21FF62}" presName="hierChild4" presStyleCnt="0"/>
      <dgm:spPr/>
    </dgm:pt>
    <dgm:pt modelId="{DA987F8E-F3A3-4235-B26E-7E0850AF3931}" type="pres">
      <dgm:prSet presAssocID="{0C2B581C-46A3-4715-A702-34260D21FF62}" presName="hierChild5" presStyleCnt="0"/>
      <dgm:spPr/>
    </dgm:pt>
    <dgm:pt modelId="{74E79443-5A2B-4FA4-B8B4-40BA041A1382}" type="pres">
      <dgm:prSet presAssocID="{CB8B88EB-922F-4E45-A3B2-79E3A8D9F75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78F27C0-E874-4983-A135-1AB457655D3F}" type="pres">
      <dgm:prSet presAssocID="{F13FAE96-93D8-4750-B090-228A2DBB12D8}" presName="hierRoot2" presStyleCnt="0">
        <dgm:presLayoutVars>
          <dgm:hierBranch val="init"/>
        </dgm:presLayoutVars>
      </dgm:prSet>
      <dgm:spPr/>
    </dgm:pt>
    <dgm:pt modelId="{C2060A1D-D16A-4402-8C02-C9D32DC9F342}" type="pres">
      <dgm:prSet presAssocID="{F13FAE96-93D8-4750-B090-228A2DBB12D8}" presName="rootComposite" presStyleCnt="0"/>
      <dgm:spPr/>
    </dgm:pt>
    <dgm:pt modelId="{31CB365E-2025-49F8-897B-12FC459232BE}" type="pres">
      <dgm:prSet presAssocID="{F13FAE96-93D8-4750-B090-228A2DBB12D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BE21C-6CDF-45D9-9B5E-7D2C90D5F082}" type="pres">
      <dgm:prSet presAssocID="{F13FAE96-93D8-4750-B090-228A2DBB12D8}" presName="rootConnector" presStyleLbl="node2" presStyleIdx="2" presStyleCnt="4"/>
      <dgm:spPr/>
      <dgm:t>
        <a:bodyPr/>
        <a:lstStyle/>
        <a:p>
          <a:endParaRPr lang="ru-RU"/>
        </a:p>
      </dgm:t>
    </dgm:pt>
    <dgm:pt modelId="{EAD2340F-7E5D-4320-9FCA-09C7311B4309}" type="pres">
      <dgm:prSet presAssocID="{F13FAE96-93D8-4750-B090-228A2DBB12D8}" presName="hierChild4" presStyleCnt="0"/>
      <dgm:spPr/>
    </dgm:pt>
    <dgm:pt modelId="{79CE871A-44A5-43F8-BC32-419054591BA7}" type="pres">
      <dgm:prSet presAssocID="{F13FAE96-93D8-4750-B090-228A2DBB12D8}" presName="hierChild5" presStyleCnt="0"/>
      <dgm:spPr/>
    </dgm:pt>
    <dgm:pt modelId="{1A06EB25-9C07-422F-8D08-FC9E21A7F29D}" type="pres">
      <dgm:prSet presAssocID="{B515F187-1BC1-4356-9456-255F1B358FA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BD27661-C2D1-4235-9D57-CD7EBDC31AA2}" type="pres">
      <dgm:prSet presAssocID="{3CAEAF41-C77A-4E07-BE4F-113284042959}" presName="hierRoot2" presStyleCnt="0">
        <dgm:presLayoutVars>
          <dgm:hierBranch val="init"/>
        </dgm:presLayoutVars>
      </dgm:prSet>
      <dgm:spPr/>
    </dgm:pt>
    <dgm:pt modelId="{70F1D36B-8796-4894-ADB8-4B3BF3F98D00}" type="pres">
      <dgm:prSet presAssocID="{3CAEAF41-C77A-4E07-BE4F-113284042959}" presName="rootComposite" presStyleCnt="0"/>
      <dgm:spPr/>
    </dgm:pt>
    <dgm:pt modelId="{21B0A593-6013-40C1-9440-A500BE8580E6}" type="pres">
      <dgm:prSet presAssocID="{3CAEAF41-C77A-4E07-BE4F-11328404295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96820C-B18D-4EFC-8163-5B90FEC6070E}" type="pres">
      <dgm:prSet presAssocID="{3CAEAF41-C77A-4E07-BE4F-113284042959}" presName="rootConnector" presStyleLbl="node2" presStyleIdx="3" presStyleCnt="4"/>
      <dgm:spPr/>
      <dgm:t>
        <a:bodyPr/>
        <a:lstStyle/>
        <a:p>
          <a:endParaRPr lang="ru-RU"/>
        </a:p>
      </dgm:t>
    </dgm:pt>
    <dgm:pt modelId="{CC68D6A7-FED1-4246-9C87-2FADC3394C84}" type="pres">
      <dgm:prSet presAssocID="{3CAEAF41-C77A-4E07-BE4F-113284042959}" presName="hierChild4" presStyleCnt="0"/>
      <dgm:spPr/>
    </dgm:pt>
    <dgm:pt modelId="{DB714BF0-73A7-4477-AC30-5DE512F79929}" type="pres">
      <dgm:prSet presAssocID="{3CAEAF41-C77A-4E07-BE4F-113284042959}" presName="hierChild5" presStyleCnt="0"/>
      <dgm:spPr/>
    </dgm:pt>
    <dgm:pt modelId="{A5F2758A-B53B-4FC6-BE5D-D224D4ADF850}" type="pres">
      <dgm:prSet presAssocID="{2C23314A-1479-4ABF-A5D3-EF5CE4520067}" presName="hierChild3" presStyleCnt="0"/>
      <dgm:spPr/>
    </dgm:pt>
  </dgm:ptLst>
  <dgm:cxnLst>
    <dgm:cxn modelId="{4ABA0B50-1DE6-402D-A9A6-21F42E270D49}" type="presOf" srcId="{CB8B88EB-922F-4E45-A3B2-79E3A8D9F75A}" destId="{74E79443-5A2B-4FA4-B8B4-40BA041A1382}" srcOrd="0" destOrd="0" presId="urn:microsoft.com/office/officeart/2005/8/layout/orgChart1"/>
    <dgm:cxn modelId="{C71C42A4-CD8D-48A5-9469-E871E92042A1}" type="presOf" srcId="{2C23314A-1479-4ABF-A5D3-EF5CE4520067}" destId="{F12D5281-F13E-45A6-AB47-DA7FFC8B905A}" srcOrd="0" destOrd="0" presId="urn:microsoft.com/office/officeart/2005/8/layout/orgChart1"/>
    <dgm:cxn modelId="{C1410C6A-C476-40F6-B4EC-117F4A78534A}" type="presOf" srcId="{E4A0F0FB-40D2-438B-9D33-5340FD961662}" destId="{19D4875C-79EF-4E5E-A1A7-BF896616F50A}" srcOrd="0" destOrd="0" presId="urn:microsoft.com/office/officeart/2005/8/layout/orgChart1"/>
    <dgm:cxn modelId="{49D9DD26-48EB-4080-B5D1-CDB7C125F537}" type="presOf" srcId="{3CAEAF41-C77A-4E07-BE4F-113284042959}" destId="{5596820C-B18D-4EFC-8163-5B90FEC6070E}" srcOrd="1" destOrd="0" presId="urn:microsoft.com/office/officeart/2005/8/layout/orgChart1"/>
    <dgm:cxn modelId="{1F6FE909-D5C3-4AA3-8DFA-9E7F1ECA2E8E}" srcId="{2C23314A-1479-4ABF-A5D3-EF5CE4520067}" destId="{F13FAE96-93D8-4750-B090-228A2DBB12D8}" srcOrd="2" destOrd="0" parTransId="{CB8B88EB-922F-4E45-A3B2-79E3A8D9F75A}" sibTransId="{BC682F77-E093-4E72-8A3F-9CFFAB9D94F5}"/>
    <dgm:cxn modelId="{86FCF9A1-DC33-415F-B9F8-530CA620B351}" type="presOf" srcId="{2C23314A-1479-4ABF-A5D3-EF5CE4520067}" destId="{754D9D94-3F6E-4E58-A91B-56520B4EC21E}" srcOrd="1" destOrd="0" presId="urn:microsoft.com/office/officeart/2005/8/layout/orgChart1"/>
    <dgm:cxn modelId="{3327B9E2-E2CD-43F3-A14D-C0835ACF0330}" type="presOf" srcId="{95811E22-B930-4AC6-BF7B-C4CCC7D58442}" destId="{6B9F167F-0E51-4923-AE09-7AEB79F28508}" srcOrd="0" destOrd="0" presId="urn:microsoft.com/office/officeart/2005/8/layout/orgChart1"/>
    <dgm:cxn modelId="{2EB2F36A-DA0F-49F5-A07D-39E77C363C53}" srcId="{2C23314A-1479-4ABF-A5D3-EF5CE4520067}" destId="{AE95FD22-D6EB-4C53-BDDA-B927ED36ADE1}" srcOrd="0" destOrd="0" parTransId="{7C82AB06-1D75-4A33-966F-680ED21D1891}" sibTransId="{05B72CCB-75EA-4CE4-847B-976B498D8108}"/>
    <dgm:cxn modelId="{2D3A1F31-D230-4506-8E7D-023DFC354E26}" type="presOf" srcId="{F13FAE96-93D8-4750-B090-228A2DBB12D8}" destId="{514BE21C-6CDF-45D9-9B5E-7D2C90D5F082}" srcOrd="1" destOrd="0" presId="urn:microsoft.com/office/officeart/2005/8/layout/orgChart1"/>
    <dgm:cxn modelId="{DF79A053-F71F-4336-87E7-802C9A2ABD4F}" srcId="{95811E22-B930-4AC6-BF7B-C4CCC7D58442}" destId="{2C23314A-1479-4ABF-A5D3-EF5CE4520067}" srcOrd="0" destOrd="0" parTransId="{5C92251D-D887-4A9E-AE44-24EAE06B55E2}" sibTransId="{977CFECF-AEBD-4A1A-9E8F-CEC5B45431CB}"/>
    <dgm:cxn modelId="{969B9A85-6B8D-46FC-8A00-068C85B14AAB}" type="presOf" srcId="{0C2B581C-46A3-4715-A702-34260D21FF62}" destId="{59469495-4B6F-4BCB-B0AC-EBE00DCD1A95}" srcOrd="0" destOrd="0" presId="urn:microsoft.com/office/officeart/2005/8/layout/orgChart1"/>
    <dgm:cxn modelId="{234FDB66-82B1-4071-93F0-6305EADADFEA}" srcId="{2C23314A-1479-4ABF-A5D3-EF5CE4520067}" destId="{3CAEAF41-C77A-4E07-BE4F-113284042959}" srcOrd="3" destOrd="0" parTransId="{B515F187-1BC1-4356-9456-255F1B358FA0}" sibTransId="{9BEBD948-4C0D-40A6-AF05-EFE0A55F5208}"/>
    <dgm:cxn modelId="{5B0820C4-EEC0-4A5B-8B55-7055C46DFD1B}" type="presOf" srcId="{B515F187-1BC1-4356-9456-255F1B358FA0}" destId="{1A06EB25-9C07-422F-8D08-FC9E21A7F29D}" srcOrd="0" destOrd="0" presId="urn:microsoft.com/office/officeart/2005/8/layout/orgChart1"/>
    <dgm:cxn modelId="{FFDD6C54-58CE-4B80-BC37-46940F1F8155}" type="presOf" srcId="{7C82AB06-1D75-4A33-966F-680ED21D1891}" destId="{029CF3FB-62C8-4698-8371-09E846C5BB9E}" srcOrd="0" destOrd="0" presId="urn:microsoft.com/office/officeart/2005/8/layout/orgChart1"/>
    <dgm:cxn modelId="{7CB74A4E-75D9-40D0-827B-4858D914E8BF}" type="presOf" srcId="{AE95FD22-D6EB-4C53-BDDA-B927ED36ADE1}" destId="{B667E821-312D-40A0-8E3A-9088A961ACC6}" srcOrd="1" destOrd="0" presId="urn:microsoft.com/office/officeart/2005/8/layout/orgChart1"/>
    <dgm:cxn modelId="{D8821243-EA3A-4EDA-8BD3-15C71A58FEAB}" type="presOf" srcId="{3CAEAF41-C77A-4E07-BE4F-113284042959}" destId="{21B0A593-6013-40C1-9440-A500BE8580E6}" srcOrd="0" destOrd="0" presId="urn:microsoft.com/office/officeart/2005/8/layout/orgChart1"/>
    <dgm:cxn modelId="{CACDC6B1-1B8C-4241-9536-7D55C4B13954}" type="presOf" srcId="{0C2B581C-46A3-4715-A702-34260D21FF62}" destId="{4290A562-BCA6-48B4-8BAF-06E9ACA05249}" srcOrd="1" destOrd="0" presId="urn:microsoft.com/office/officeart/2005/8/layout/orgChart1"/>
    <dgm:cxn modelId="{4339C4FB-9997-49F6-AD1D-8E55DCD088EB}" type="presOf" srcId="{F13FAE96-93D8-4750-B090-228A2DBB12D8}" destId="{31CB365E-2025-49F8-897B-12FC459232BE}" srcOrd="0" destOrd="0" presId="urn:microsoft.com/office/officeart/2005/8/layout/orgChart1"/>
    <dgm:cxn modelId="{3EB65CF0-A38C-4B6C-B707-CA2AFFBC475B}" srcId="{2C23314A-1479-4ABF-A5D3-EF5CE4520067}" destId="{0C2B581C-46A3-4715-A702-34260D21FF62}" srcOrd="1" destOrd="0" parTransId="{E4A0F0FB-40D2-438B-9D33-5340FD961662}" sibTransId="{E3247EF0-B33D-49EB-B95C-4F59FBDC80F4}"/>
    <dgm:cxn modelId="{35376E16-1665-464B-B947-A8D068F29F5D}" type="presOf" srcId="{AE95FD22-D6EB-4C53-BDDA-B927ED36ADE1}" destId="{F3A7D49D-EB95-4474-AC3F-7958F6024C43}" srcOrd="0" destOrd="0" presId="urn:microsoft.com/office/officeart/2005/8/layout/orgChart1"/>
    <dgm:cxn modelId="{32415B78-A877-44C2-8386-984B58D4757D}" type="presParOf" srcId="{6B9F167F-0E51-4923-AE09-7AEB79F28508}" destId="{9B4207CF-FCA8-4CA8-B36C-54746FFCA561}" srcOrd="0" destOrd="0" presId="urn:microsoft.com/office/officeart/2005/8/layout/orgChart1"/>
    <dgm:cxn modelId="{DAC7A8AE-57AD-4F90-92BC-FB8E094B76CC}" type="presParOf" srcId="{9B4207CF-FCA8-4CA8-B36C-54746FFCA561}" destId="{7D33630A-C7AD-439F-8FE1-14B80B61CCC2}" srcOrd="0" destOrd="0" presId="urn:microsoft.com/office/officeart/2005/8/layout/orgChart1"/>
    <dgm:cxn modelId="{949AED39-29F6-4710-B381-2041651DD447}" type="presParOf" srcId="{7D33630A-C7AD-439F-8FE1-14B80B61CCC2}" destId="{F12D5281-F13E-45A6-AB47-DA7FFC8B905A}" srcOrd="0" destOrd="0" presId="urn:microsoft.com/office/officeart/2005/8/layout/orgChart1"/>
    <dgm:cxn modelId="{6B5D8D7C-85BA-4003-BED1-EB8F23486B32}" type="presParOf" srcId="{7D33630A-C7AD-439F-8FE1-14B80B61CCC2}" destId="{754D9D94-3F6E-4E58-A91B-56520B4EC21E}" srcOrd="1" destOrd="0" presId="urn:microsoft.com/office/officeart/2005/8/layout/orgChart1"/>
    <dgm:cxn modelId="{59F62355-2C21-4BB0-A058-88BCDAC3FE37}" type="presParOf" srcId="{9B4207CF-FCA8-4CA8-B36C-54746FFCA561}" destId="{96E9E04B-A035-422D-B97E-B1B540B21AAC}" srcOrd="1" destOrd="0" presId="urn:microsoft.com/office/officeart/2005/8/layout/orgChart1"/>
    <dgm:cxn modelId="{63188B75-6AB1-4764-831F-7B792B1E55E9}" type="presParOf" srcId="{96E9E04B-A035-422D-B97E-B1B540B21AAC}" destId="{029CF3FB-62C8-4698-8371-09E846C5BB9E}" srcOrd="0" destOrd="0" presId="urn:microsoft.com/office/officeart/2005/8/layout/orgChart1"/>
    <dgm:cxn modelId="{E1D0C916-820A-4678-BE77-1200684893FF}" type="presParOf" srcId="{96E9E04B-A035-422D-B97E-B1B540B21AAC}" destId="{35174B3A-0B0E-4D5B-9802-50A39242A318}" srcOrd="1" destOrd="0" presId="urn:microsoft.com/office/officeart/2005/8/layout/orgChart1"/>
    <dgm:cxn modelId="{956AA97A-C085-46AB-B02D-EF4B7B8F596A}" type="presParOf" srcId="{35174B3A-0B0E-4D5B-9802-50A39242A318}" destId="{CB50C378-9B69-45C2-B1A6-2CA8E4A57EB8}" srcOrd="0" destOrd="0" presId="urn:microsoft.com/office/officeart/2005/8/layout/orgChart1"/>
    <dgm:cxn modelId="{6ABC698D-7D50-44DC-B3E5-C6589E58F83D}" type="presParOf" srcId="{CB50C378-9B69-45C2-B1A6-2CA8E4A57EB8}" destId="{F3A7D49D-EB95-4474-AC3F-7958F6024C43}" srcOrd="0" destOrd="0" presId="urn:microsoft.com/office/officeart/2005/8/layout/orgChart1"/>
    <dgm:cxn modelId="{763C4078-F248-49C0-8964-FFEBD606C13C}" type="presParOf" srcId="{CB50C378-9B69-45C2-B1A6-2CA8E4A57EB8}" destId="{B667E821-312D-40A0-8E3A-9088A961ACC6}" srcOrd="1" destOrd="0" presId="urn:microsoft.com/office/officeart/2005/8/layout/orgChart1"/>
    <dgm:cxn modelId="{892AC52D-FBA6-45CD-AAC5-1D3B53FAB3D5}" type="presParOf" srcId="{35174B3A-0B0E-4D5B-9802-50A39242A318}" destId="{7948784D-ED30-45CF-BF3A-5CBBD5A6AC47}" srcOrd="1" destOrd="0" presId="urn:microsoft.com/office/officeart/2005/8/layout/orgChart1"/>
    <dgm:cxn modelId="{55681FF1-C1AE-4217-9956-425471EF7A94}" type="presParOf" srcId="{35174B3A-0B0E-4D5B-9802-50A39242A318}" destId="{E3B3FFEE-A918-4BC4-BFA4-83B67A548271}" srcOrd="2" destOrd="0" presId="urn:microsoft.com/office/officeart/2005/8/layout/orgChart1"/>
    <dgm:cxn modelId="{94030385-2C99-4F8E-BB04-B23BCADE8E98}" type="presParOf" srcId="{96E9E04B-A035-422D-B97E-B1B540B21AAC}" destId="{19D4875C-79EF-4E5E-A1A7-BF896616F50A}" srcOrd="2" destOrd="0" presId="urn:microsoft.com/office/officeart/2005/8/layout/orgChart1"/>
    <dgm:cxn modelId="{3A004693-08D2-4CE7-BE4D-206AA95B3E3C}" type="presParOf" srcId="{96E9E04B-A035-422D-B97E-B1B540B21AAC}" destId="{3D298D22-CB43-4B10-8ABF-B4E79D527C54}" srcOrd="3" destOrd="0" presId="urn:microsoft.com/office/officeart/2005/8/layout/orgChart1"/>
    <dgm:cxn modelId="{3C831BBE-8109-436F-8E33-9A9D125F75A6}" type="presParOf" srcId="{3D298D22-CB43-4B10-8ABF-B4E79D527C54}" destId="{08DB1247-C297-4ABC-A96C-54B35B39DE47}" srcOrd="0" destOrd="0" presId="urn:microsoft.com/office/officeart/2005/8/layout/orgChart1"/>
    <dgm:cxn modelId="{A337AFFA-268C-4996-9C60-7D9D967ED0B2}" type="presParOf" srcId="{08DB1247-C297-4ABC-A96C-54B35B39DE47}" destId="{59469495-4B6F-4BCB-B0AC-EBE00DCD1A95}" srcOrd="0" destOrd="0" presId="urn:microsoft.com/office/officeart/2005/8/layout/orgChart1"/>
    <dgm:cxn modelId="{8E0DBA8C-26AC-4825-8E37-98A00F7D1E9B}" type="presParOf" srcId="{08DB1247-C297-4ABC-A96C-54B35B39DE47}" destId="{4290A562-BCA6-48B4-8BAF-06E9ACA05249}" srcOrd="1" destOrd="0" presId="urn:microsoft.com/office/officeart/2005/8/layout/orgChart1"/>
    <dgm:cxn modelId="{D15BA910-7C2E-4AAF-B06D-942387DCFB6E}" type="presParOf" srcId="{3D298D22-CB43-4B10-8ABF-B4E79D527C54}" destId="{5ACF19CB-3E47-421B-8AA4-5AA7F16C1900}" srcOrd="1" destOrd="0" presId="urn:microsoft.com/office/officeart/2005/8/layout/orgChart1"/>
    <dgm:cxn modelId="{A90FDB4F-4FF4-4992-A20B-D9B87B4151FC}" type="presParOf" srcId="{3D298D22-CB43-4B10-8ABF-B4E79D527C54}" destId="{DA987F8E-F3A3-4235-B26E-7E0850AF3931}" srcOrd="2" destOrd="0" presId="urn:microsoft.com/office/officeart/2005/8/layout/orgChart1"/>
    <dgm:cxn modelId="{6074D044-D696-4CFC-B4AE-2844B9FB2D0C}" type="presParOf" srcId="{96E9E04B-A035-422D-B97E-B1B540B21AAC}" destId="{74E79443-5A2B-4FA4-B8B4-40BA041A1382}" srcOrd="4" destOrd="0" presId="urn:microsoft.com/office/officeart/2005/8/layout/orgChart1"/>
    <dgm:cxn modelId="{39497E23-07B3-4387-834F-16890882A27D}" type="presParOf" srcId="{96E9E04B-A035-422D-B97E-B1B540B21AAC}" destId="{178F27C0-E874-4983-A135-1AB457655D3F}" srcOrd="5" destOrd="0" presId="urn:microsoft.com/office/officeart/2005/8/layout/orgChart1"/>
    <dgm:cxn modelId="{D8AB230F-F327-42DD-8632-94BA9C9E15A7}" type="presParOf" srcId="{178F27C0-E874-4983-A135-1AB457655D3F}" destId="{C2060A1D-D16A-4402-8C02-C9D32DC9F342}" srcOrd="0" destOrd="0" presId="urn:microsoft.com/office/officeart/2005/8/layout/orgChart1"/>
    <dgm:cxn modelId="{C733A7A3-3157-4EC0-A40A-0985A55CC50D}" type="presParOf" srcId="{C2060A1D-D16A-4402-8C02-C9D32DC9F342}" destId="{31CB365E-2025-49F8-897B-12FC459232BE}" srcOrd="0" destOrd="0" presId="urn:microsoft.com/office/officeart/2005/8/layout/orgChart1"/>
    <dgm:cxn modelId="{01494291-D23D-4A0D-A1F0-40BF5DDF8B1B}" type="presParOf" srcId="{C2060A1D-D16A-4402-8C02-C9D32DC9F342}" destId="{514BE21C-6CDF-45D9-9B5E-7D2C90D5F082}" srcOrd="1" destOrd="0" presId="urn:microsoft.com/office/officeart/2005/8/layout/orgChart1"/>
    <dgm:cxn modelId="{3FAD035C-DBFA-4495-B629-1C93B27075DD}" type="presParOf" srcId="{178F27C0-E874-4983-A135-1AB457655D3F}" destId="{EAD2340F-7E5D-4320-9FCA-09C7311B4309}" srcOrd="1" destOrd="0" presId="urn:microsoft.com/office/officeart/2005/8/layout/orgChart1"/>
    <dgm:cxn modelId="{E9AB90F0-EBA6-40DE-81B8-2AD3E5D76276}" type="presParOf" srcId="{178F27C0-E874-4983-A135-1AB457655D3F}" destId="{79CE871A-44A5-43F8-BC32-419054591BA7}" srcOrd="2" destOrd="0" presId="urn:microsoft.com/office/officeart/2005/8/layout/orgChart1"/>
    <dgm:cxn modelId="{A6D4AFC3-7874-4815-970F-9BDC173CD68C}" type="presParOf" srcId="{96E9E04B-A035-422D-B97E-B1B540B21AAC}" destId="{1A06EB25-9C07-422F-8D08-FC9E21A7F29D}" srcOrd="6" destOrd="0" presId="urn:microsoft.com/office/officeart/2005/8/layout/orgChart1"/>
    <dgm:cxn modelId="{9566C3D1-9552-4B63-8A6D-D16A9E1C6C8A}" type="presParOf" srcId="{96E9E04B-A035-422D-B97E-B1B540B21AAC}" destId="{DBD27661-C2D1-4235-9D57-CD7EBDC31AA2}" srcOrd="7" destOrd="0" presId="urn:microsoft.com/office/officeart/2005/8/layout/orgChart1"/>
    <dgm:cxn modelId="{5B933223-C707-4C12-A4A5-3B17E8618074}" type="presParOf" srcId="{DBD27661-C2D1-4235-9D57-CD7EBDC31AA2}" destId="{70F1D36B-8796-4894-ADB8-4B3BF3F98D00}" srcOrd="0" destOrd="0" presId="urn:microsoft.com/office/officeart/2005/8/layout/orgChart1"/>
    <dgm:cxn modelId="{B697A25B-948E-458A-9C10-4D272BFEF1DC}" type="presParOf" srcId="{70F1D36B-8796-4894-ADB8-4B3BF3F98D00}" destId="{21B0A593-6013-40C1-9440-A500BE8580E6}" srcOrd="0" destOrd="0" presId="urn:microsoft.com/office/officeart/2005/8/layout/orgChart1"/>
    <dgm:cxn modelId="{A93D7E43-53FE-43CD-BAA8-C3DE57400522}" type="presParOf" srcId="{70F1D36B-8796-4894-ADB8-4B3BF3F98D00}" destId="{5596820C-B18D-4EFC-8163-5B90FEC6070E}" srcOrd="1" destOrd="0" presId="urn:microsoft.com/office/officeart/2005/8/layout/orgChart1"/>
    <dgm:cxn modelId="{7FEDED63-2487-4162-8953-26FFD8A1E564}" type="presParOf" srcId="{DBD27661-C2D1-4235-9D57-CD7EBDC31AA2}" destId="{CC68D6A7-FED1-4246-9C87-2FADC3394C84}" srcOrd="1" destOrd="0" presId="urn:microsoft.com/office/officeart/2005/8/layout/orgChart1"/>
    <dgm:cxn modelId="{D6BF13B8-0D5D-4074-AAFD-B8D8FBD9EF04}" type="presParOf" srcId="{DBD27661-C2D1-4235-9D57-CD7EBDC31AA2}" destId="{DB714BF0-73A7-4477-AC30-5DE512F79929}" srcOrd="2" destOrd="0" presId="urn:microsoft.com/office/officeart/2005/8/layout/orgChart1"/>
    <dgm:cxn modelId="{B50DABF1-4265-425E-9684-7F0A3E143228}" type="presParOf" srcId="{9B4207CF-FCA8-4CA8-B36C-54746FFCA561}" destId="{A5F2758A-B53B-4FC6-BE5D-D224D4ADF8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213E1-6928-4003-B107-28AA1D3313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23288-92AB-4D9F-82C8-789332F62FE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Группа</a:t>
          </a:r>
        </a:p>
        <a:p>
          <a:r>
            <a:rPr lang="ru-RU" dirty="0"/>
            <a:t>школы</a:t>
          </a:r>
        </a:p>
      </dgm:t>
    </dgm:pt>
    <dgm:pt modelId="{6E145AEE-BAC5-4802-A65B-85C3DBD2053A}" type="parTrans" cxnId="{146D439A-957A-4C95-9F2A-2AE3A7A5EFC8}">
      <dgm:prSet/>
      <dgm:spPr/>
      <dgm:t>
        <a:bodyPr/>
        <a:lstStyle/>
        <a:p>
          <a:endParaRPr lang="ru-RU"/>
        </a:p>
      </dgm:t>
    </dgm:pt>
    <dgm:pt modelId="{1EF7BA1E-3190-4DA9-B5E8-F0CED7076BB6}" type="sibTrans" cxnId="{146D439A-957A-4C95-9F2A-2AE3A7A5EFC8}">
      <dgm:prSet/>
      <dgm:spPr/>
      <dgm:t>
        <a:bodyPr/>
        <a:lstStyle/>
        <a:p>
          <a:endParaRPr lang="ru-RU"/>
        </a:p>
      </dgm:t>
    </dgm:pt>
    <dgm:pt modelId="{84728ABB-5048-4AC9-A47F-2EF237F65CD9}">
      <dgm:prSet phldrT="[Текст]"/>
      <dgm:spPr/>
      <dgm:t>
        <a:bodyPr/>
        <a:lstStyle/>
        <a:p>
          <a:r>
            <a:rPr lang="ru-RU" dirty="0"/>
            <a:t>5а класс</a:t>
          </a:r>
        </a:p>
      </dgm:t>
    </dgm:pt>
    <dgm:pt modelId="{0F9B05A9-ADEB-4B29-AA47-281B71D59A74}" type="parTrans" cxnId="{C7FA7A2D-6211-4AA0-854D-F90FF57D0D5A}">
      <dgm:prSet/>
      <dgm:spPr/>
      <dgm:t>
        <a:bodyPr/>
        <a:lstStyle/>
        <a:p>
          <a:endParaRPr lang="ru-RU"/>
        </a:p>
      </dgm:t>
    </dgm:pt>
    <dgm:pt modelId="{3AADDC96-4A57-47BF-BB51-940AFEFC2572}" type="sibTrans" cxnId="{C7FA7A2D-6211-4AA0-854D-F90FF57D0D5A}">
      <dgm:prSet/>
      <dgm:spPr/>
      <dgm:t>
        <a:bodyPr/>
        <a:lstStyle/>
        <a:p>
          <a:endParaRPr lang="ru-RU"/>
        </a:p>
      </dgm:t>
    </dgm:pt>
    <dgm:pt modelId="{F997BC35-8FEF-4CD3-BEE5-142B25383BCF}">
      <dgm:prSet phldrT="[Текст]"/>
      <dgm:spPr/>
      <dgm:t>
        <a:bodyPr/>
        <a:lstStyle/>
        <a:p>
          <a:r>
            <a:rPr lang="ru-RU" dirty="0"/>
            <a:t>8б класс</a:t>
          </a:r>
        </a:p>
      </dgm:t>
    </dgm:pt>
    <dgm:pt modelId="{30CB461E-DC2B-478A-AA72-E51296B8E108}" type="parTrans" cxnId="{3A5E5EFA-B7E5-425C-A76C-48A15D14AF36}">
      <dgm:prSet/>
      <dgm:spPr/>
      <dgm:t>
        <a:bodyPr/>
        <a:lstStyle/>
        <a:p>
          <a:endParaRPr lang="ru-RU"/>
        </a:p>
      </dgm:t>
    </dgm:pt>
    <dgm:pt modelId="{8745E847-F383-4A91-9D40-0F2B7F4CCCF1}" type="sibTrans" cxnId="{3A5E5EFA-B7E5-425C-A76C-48A15D14AF36}">
      <dgm:prSet/>
      <dgm:spPr/>
      <dgm:t>
        <a:bodyPr/>
        <a:lstStyle/>
        <a:p>
          <a:endParaRPr lang="ru-RU"/>
        </a:p>
      </dgm:t>
    </dgm:pt>
    <dgm:pt modelId="{35EE6D98-B499-469C-8E3C-84D9C4E28BAA}">
      <dgm:prSet phldrT="[Текст]"/>
      <dgm:spPr/>
      <dgm:t>
        <a:bodyPr/>
        <a:lstStyle/>
        <a:p>
          <a:r>
            <a:rPr lang="ru-RU" dirty="0"/>
            <a:t>11а класс</a:t>
          </a:r>
        </a:p>
      </dgm:t>
    </dgm:pt>
    <dgm:pt modelId="{6F764430-9DD4-42C9-9729-465F68386AD5}" type="parTrans" cxnId="{74826530-9BFA-4F48-B7CF-5E0447C8C946}">
      <dgm:prSet/>
      <dgm:spPr/>
      <dgm:t>
        <a:bodyPr/>
        <a:lstStyle/>
        <a:p>
          <a:endParaRPr lang="ru-RU"/>
        </a:p>
      </dgm:t>
    </dgm:pt>
    <dgm:pt modelId="{D9C16F32-C0A0-4811-81B6-EC9F1D62AC2A}" type="sibTrans" cxnId="{74826530-9BFA-4F48-B7CF-5E0447C8C946}">
      <dgm:prSet/>
      <dgm:spPr/>
      <dgm:t>
        <a:bodyPr/>
        <a:lstStyle/>
        <a:p>
          <a:endParaRPr lang="ru-RU"/>
        </a:p>
      </dgm:t>
    </dgm:pt>
    <dgm:pt modelId="{0FA69658-8B9F-43CA-B5FE-9E794DD4F2F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Подгруппа 1</a:t>
          </a:r>
        </a:p>
      </dgm:t>
    </dgm:pt>
    <dgm:pt modelId="{05EEEA87-A2BD-498C-ACB4-F253917C31CB}" type="parTrans" cxnId="{AD509C23-1360-4FE7-AE8A-1166FEF145AD}">
      <dgm:prSet/>
      <dgm:spPr/>
      <dgm:t>
        <a:bodyPr/>
        <a:lstStyle/>
        <a:p>
          <a:endParaRPr lang="ru-RU"/>
        </a:p>
      </dgm:t>
    </dgm:pt>
    <dgm:pt modelId="{4AB408DA-7BDD-4A27-8F6A-144F56EFEAD8}" type="sibTrans" cxnId="{AD509C23-1360-4FE7-AE8A-1166FEF145AD}">
      <dgm:prSet/>
      <dgm:spPr/>
      <dgm:t>
        <a:bodyPr/>
        <a:lstStyle/>
        <a:p>
          <a:endParaRPr lang="ru-RU"/>
        </a:p>
      </dgm:t>
    </dgm:pt>
    <dgm:pt modelId="{D028ECA3-241F-4268-A2B9-6C7FE644C47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Подгруппа 2</a:t>
          </a:r>
        </a:p>
      </dgm:t>
    </dgm:pt>
    <dgm:pt modelId="{53C32DA3-D5E2-46B4-8370-0E9348F8F52F}" type="parTrans" cxnId="{3898E03F-EFF2-4951-92C3-6B77151ECFEE}">
      <dgm:prSet/>
      <dgm:spPr/>
      <dgm:t>
        <a:bodyPr/>
        <a:lstStyle/>
        <a:p>
          <a:endParaRPr lang="ru-RU"/>
        </a:p>
      </dgm:t>
    </dgm:pt>
    <dgm:pt modelId="{F3DF54A4-0FEF-439B-94C5-F10E40DDF668}" type="sibTrans" cxnId="{3898E03F-EFF2-4951-92C3-6B77151ECFEE}">
      <dgm:prSet/>
      <dgm:spPr/>
      <dgm:t>
        <a:bodyPr/>
        <a:lstStyle/>
        <a:p>
          <a:endParaRPr lang="ru-RU"/>
        </a:p>
      </dgm:t>
    </dgm:pt>
    <dgm:pt modelId="{0AF44848-3512-4429-903C-5DA2F6A041A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ДЗ класса</a:t>
          </a:r>
        </a:p>
      </dgm:t>
    </dgm:pt>
    <dgm:pt modelId="{D226F2DC-13C3-46A6-9ECC-66B6FDD2F90F}" type="parTrans" cxnId="{A0C2FD1F-180B-46B7-9256-E4DE5E024A55}">
      <dgm:prSet/>
      <dgm:spPr/>
      <dgm:t>
        <a:bodyPr/>
        <a:lstStyle/>
        <a:p>
          <a:endParaRPr lang="ru-RU"/>
        </a:p>
      </dgm:t>
    </dgm:pt>
    <dgm:pt modelId="{E947DC41-72BD-4117-91E1-7EB4EA628F7E}" type="sibTrans" cxnId="{A0C2FD1F-180B-46B7-9256-E4DE5E024A55}">
      <dgm:prSet/>
      <dgm:spPr/>
      <dgm:t>
        <a:bodyPr/>
        <a:lstStyle/>
        <a:p>
          <a:endParaRPr lang="ru-RU"/>
        </a:p>
      </dgm:t>
    </dgm:pt>
    <dgm:pt modelId="{AB32DBA6-AA32-4B98-BDB9-D1426BA0DEE8}">
      <dgm:prSet/>
      <dgm:spPr/>
      <dgm:t>
        <a:bodyPr/>
        <a:lstStyle/>
        <a:p>
          <a:r>
            <a:rPr lang="ru-RU" dirty="0"/>
            <a:t>Учительская</a:t>
          </a:r>
        </a:p>
      </dgm:t>
    </dgm:pt>
    <dgm:pt modelId="{8F6B08D9-4B59-4689-ABF4-3A7D5911B1C5}" type="parTrans" cxnId="{ABC2527F-0F26-4613-ADA5-89244A12892E}">
      <dgm:prSet/>
      <dgm:spPr/>
      <dgm:t>
        <a:bodyPr/>
        <a:lstStyle/>
        <a:p>
          <a:endParaRPr lang="ru-RU"/>
        </a:p>
      </dgm:t>
    </dgm:pt>
    <dgm:pt modelId="{46E7FC58-F9CC-4884-8DFD-5A56F4019D4B}" type="sibTrans" cxnId="{ABC2527F-0F26-4613-ADA5-89244A12892E}">
      <dgm:prSet/>
      <dgm:spPr/>
      <dgm:t>
        <a:bodyPr/>
        <a:lstStyle/>
        <a:p>
          <a:endParaRPr lang="ru-RU"/>
        </a:p>
      </dgm:t>
    </dgm:pt>
    <dgm:pt modelId="{1BD4361E-C911-45B6-A65D-78C562762477}" type="pres">
      <dgm:prSet presAssocID="{0DE213E1-6928-4003-B107-28AA1D331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93BDF5-B05C-427E-BB8A-17B32733E936}" type="pres">
      <dgm:prSet presAssocID="{50F23288-92AB-4D9F-82C8-789332F62FEE}" presName="hierRoot1" presStyleCnt="0">
        <dgm:presLayoutVars>
          <dgm:hierBranch val="init"/>
        </dgm:presLayoutVars>
      </dgm:prSet>
      <dgm:spPr/>
    </dgm:pt>
    <dgm:pt modelId="{9369DF5C-977D-4C40-9557-F308F2A9482E}" type="pres">
      <dgm:prSet presAssocID="{50F23288-92AB-4D9F-82C8-789332F62FEE}" presName="rootComposite1" presStyleCnt="0"/>
      <dgm:spPr/>
    </dgm:pt>
    <dgm:pt modelId="{16DD21D7-FEAA-431F-9F0D-C4DC94982D1C}" type="pres">
      <dgm:prSet presAssocID="{50F23288-92AB-4D9F-82C8-789332F62FE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4B010-127D-49F5-949B-A1A98C8FE70A}" type="pres">
      <dgm:prSet presAssocID="{50F23288-92AB-4D9F-82C8-789332F62F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9BCFF4-8767-4EBA-B619-F918E4078178}" type="pres">
      <dgm:prSet presAssocID="{50F23288-92AB-4D9F-82C8-789332F62FEE}" presName="hierChild2" presStyleCnt="0"/>
      <dgm:spPr/>
    </dgm:pt>
    <dgm:pt modelId="{F3C38C90-6BB0-4FDC-AF96-33DB14D5D775}" type="pres">
      <dgm:prSet presAssocID="{0F9B05A9-ADEB-4B29-AA47-281B71D59A7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10BBDC0-08C6-4012-A4E4-F64CED0B4A96}" type="pres">
      <dgm:prSet presAssocID="{84728ABB-5048-4AC9-A47F-2EF237F65CD9}" presName="hierRoot2" presStyleCnt="0">
        <dgm:presLayoutVars>
          <dgm:hierBranch val="init"/>
        </dgm:presLayoutVars>
      </dgm:prSet>
      <dgm:spPr/>
    </dgm:pt>
    <dgm:pt modelId="{750FF1D4-520A-4426-94CC-3B418BEC4095}" type="pres">
      <dgm:prSet presAssocID="{84728ABB-5048-4AC9-A47F-2EF237F65CD9}" presName="rootComposite" presStyleCnt="0"/>
      <dgm:spPr/>
    </dgm:pt>
    <dgm:pt modelId="{CB7147D5-5DDA-46C0-A7DE-3623895EA2DE}" type="pres">
      <dgm:prSet presAssocID="{84728ABB-5048-4AC9-A47F-2EF237F65CD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A7FF0-3BCF-4513-B672-D34545E2C1C8}" type="pres">
      <dgm:prSet presAssocID="{84728ABB-5048-4AC9-A47F-2EF237F65CD9}" presName="rootConnector" presStyleLbl="node2" presStyleIdx="0" presStyleCnt="4"/>
      <dgm:spPr/>
      <dgm:t>
        <a:bodyPr/>
        <a:lstStyle/>
        <a:p>
          <a:endParaRPr lang="ru-RU"/>
        </a:p>
      </dgm:t>
    </dgm:pt>
    <dgm:pt modelId="{1464D9CB-7942-4336-9360-9452D057A5AE}" type="pres">
      <dgm:prSet presAssocID="{84728ABB-5048-4AC9-A47F-2EF237F65CD9}" presName="hierChild4" presStyleCnt="0"/>
      <dgm:spPr/>
    </dgm:pt>
    <dgm:pt modelId="{47DCF491-85BD-48B1-8103-42207DF62A72}" type="pres">
      <dgm:prSet presAssocID="{05EEEA87-A2BD-498C-ACB4-F253917C31CB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C6B5648-AEA5-4DE6-8FB8-D456AC16DA18}" type="pres">
      <dgm:prSet presAssocID="{0FA69658-8B9F-43CA-B5FE-9E794DD4F2F1}" presName="hierRoot2" presStyleCnt="0">
        <dgm:presLayoutVars>
          <dgm:hierBranch val="init"/>
        </dgm:presLayoutVars>
      </dgm:prSet>
      <dgm:spPr/>
    </dgm:pt>
    <dgm:pt modelId="{914B6135-F560-49A4-8DC2-8404D28E69D7}" type="pres">
      <dgm:prSet presAssocID="{0FA69658-8B9F-43CA-B5FE-9E794DD4F2F1}" presName="rootComposite" presStyleCnt="0"/>
      <dgm:spPr/>
    </dgm:pt>
    <dgm:pt modelId="{93B2F0F8-CA00-4B02-87DE-DE0333932AA3}" type="pres">
      <dgm:prSet presAssocID="{0FA69658-8B9F-43CA-B5FE-9E794DD4F2F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F7228-AE29-44C7-A3A6-DD032F0B1124}" type="pres">
      <dgm:prSet presAssocID="{0FA69658-8B9F-43CA-B5FE-9E794DD4F2F1}" presName="rootConnector" presStyleLbl="node3" presStyleIdx="0" presStyleCnt="3"/>
      <dgm:spPr/>
      <dgm:t>
        <a:bodyPr/>
        <a:lstStyle/>
        <a:p>
          <a:endParaRPr lang="ru-RU"/>
        </a:p>
      </dgm:t>
    </dgm:pt>
    <dgm:pt modelId="{B2E6A20B-6AFD-47C0-87E6-8A1568573DD6}" type="pres">
      <dgm:prSet presAssocID="{0FA69658-8B9F-43CA-B5FE-9E794DD4F2F1}" presName="hierChild4" presStyleCnt="0"/>
      <dgm:spPr/>
    </dgm:pt>
    <dgm:pt modelId="{202E993D-7F80-4DDA-BD1C-685E000B23FA}" type="pres">
      <dgm:prSet presAssocID="{0FA69658-8B9F-43CA-B5FE-9E794DD4F2F1}" presName="hierChild5" presStyleCnt="0"/>
      <dgm:spPr/>
    </dgm:pt>
    <dgm:pt modelId="{3560D26D-8023-46AC-8639-981F25C6086F}" type="pres">
      <dgm:prSet presAssocID="{53C32DA3-D5E2-46B4-8370-0E9348F8F52F}" presName="Name37" presStyleLbl="parChTrans1D3" presStyleIdx="1" presStyleCnt="3"/>
      <dgm:spPr/>
      <dgm:t>
        <a:bodyPr/>
        <a:lstStyle/>
        <a:p>
          <a:endParaRPr lang="ru-RU"/>
        </a:p>
      </dgm:t>
    </dgm:pt>
    <dgm:pt modelId="{465EA7BB-8E0D-44CC-BB73-E8FB1D653654}" type="pres">
      <dgm:prSet presAssocID="{D028ECA3-241F-4268-A2B9-6C7FE644C47B}" presName="hierRoot2" presStyleCnt="0">
        <dgm:presLayoutVars>
          <dgm:hierBranch val="init"/>
        </dgm:presLayoutVars>
      </dgm:prSet>
      <dgm:spPr/>
    </dgm:pt>
    <dgm:pt modelId="{E25973FF-AD2F-4B2C-A8F4-D12C4ABDFEBB}" type="pres">
      <dgm:prSet presAssocID="{D028ECA3-241F-4268-A2B9-6C7FE644C47B}" presName="rootComposite" presStyleCnt="0"/>
      <dgm:spPr/>
    </dgm:pt>
    <dgm:pt modelId="{E2791726-E2A4-4C81-BC3F-5B5CD10E4728}" type="pres">
      <dgm:prSet presAssocID="{D028ECA3-241F-4268-A2B9-6C7FE644C47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2C45D-34B6-4DE6-9747-5BDD81C25AE2}" type="pres">
      <dgm:prSet presAssocID="{D028ECA3-241F-4268-A2B9-6C7FE644C47B}" presName="rootConnector" presStyleLbl="node3" presStyleIdx="1" presStyleCnt="3"/>
      <dgm:spPr/>
      <dgm:t>
        <a:bodyPr/>
        <a:lstStyle/>
        <a:p>
          <a:endParaRPr lang="ru-RU"/>
        </a:p>
      </dgm:t>
    </dgm:pt>
    <dgm:pt modelId="{6176B760-041E-47BF-ACD5-D3E41967B4A7}" type="pres">
      <dgm:prSet presAssocID="{D028ECA3-241F-4268-A2B9-6C7FE644C47B}" presName="hierChild4" presStyleCnt="0"/>
      <dgm:spPr/>
    </dgm:pt>
    <dgm:pt modelId="{CBC3494A-EB84-49A8-A245-4B97C89895B2}" type="pres">
      <dgm:prSet presAssocID="{D028ECA3-241F-4268-A2B9-6C7FE644C47B}" presName="hierChild5" presStyleCnt="0"/>
      <dgm:spPr/>
    </dgm:pt>
    <dgm:pt modelId="{3BC90F2E-512B-4849-B256-31A1FFC1CC87}" type="pres">
      <dgm:prSet presAssocID="{D226F2DC-13C3-46A6-9ECC-66B6FDD2F90F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47CCC1E-3E44-44D1-A81E-88FC6F4A9995}" type="pres">
      <dgm:prSet presAssocID="{0AF44848-3512-4429-903C-5DA2F6A041A7}" presName="hierRoot2" presStyleCnt="0">
        <dgm:presLayoutVars>
          <dgm:hierBranch val="init"/>
        </dgm:presLayoutVars>
      </dgm:prSet>
      <dgm:spPr/>
    </dgm:pt>
    <dgm:pt modelId="{ABB23441-9A15-4AA6-B9D5-A2CA2078156F}" type="pres">
      <dgm:prSet presAssocID="{0AF44848-3512-4429-903C-5DA2F6A041A7}" presName="rootComposite" presStyleCnt="0"/>
      <dgm:spPr/>
    </dgm:pt>
    <dgm:pt modelId="{7E8E27BB-B442-4995-8AA2-841DD762C7A6}" type="pres">
      <dgm:prSet presAssocID="{0AF44848-3512-4429-903C-5DA2F6A041A7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A02CB9-6548-496A-B129-27879506FD27}" type="pres">
      <dgm:prSet presAssocID="{0AF44848-3512-4429-903C-5DA2F6A041A7}" presName="rootConnector" presStyleLbl="node3" presStyleIdx="2" presStyleCnt="3"/>
      <dgm:spPr/>
      <dgm:t>
        <a:bodyPr/>
        <a:lstStyle/>
        <a:p>
          <a:endParaRPr lang="ru-RU"/>
        </a:p>
      </dgm:t>
    </dgm:pt>
    <dgm:pt modelId="{3374BE61-1D67-4B99-8A7C-7E76381108DC}" type="pres">
      <dgm:prSet presAssocID="{0AF44848-3512-4429-903C-5DA2F6A041A7}" presName="hierChild4" presStyleCnt="0"/>
      <dgm:spPr/>
    </dgm:pt>
    <dgm:pt modelId="{EBD89A9D-29BB-49E2-9E43-AF3FC2D3F8CA}" type="pres">
      <dgm:prSet presAssocID="{0AF44848-3512-4429-903C-5DA2F6A041A7}" presName="hierChild5" presStyleCnt="0"/>
      <dgm:spPr/>
    </dgm:pt>
    <dgm:pt modelId="{0134EA75-5906-41EE-AC2F-3B6A05C27B68}" type="pres">
      <dgm:prSet presAssocID="{84728ABB-5048-4AC9-A47F-2EF237F65CD9}" presName="hierChild5" presStyleCnt="0"/>
      <dgm:spPr/>
    </dgm:pt>
    <dgm:pt modelId="{EB22261E-EFEC-4EE6-BC58-EB96145765EA}" type="pres">
      <dgm:prSet presAssocID="{30CB461E-DC2B-478A-AA72-E51296B8E10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55850C-327F-4CA4-A64C-BB427AF173D3}" type="pres">
      <dgm:prSet presAssocID="{F997BC35-8FEF-4CD3-BEE5-142B25383BCF}" presName="hierRoot2" presStyleCnt="0">
        <dgm:presLayoutVars>
          <dgm:hierBranch val="init"/>
        </dgm:presLayoutVars>
      </dgm:prSet>
      <dgm:spPr/>
    </dgm:pt>
    <dgm:pt modelId="{F91F04CF-A98A-4149-87BF-9B48E2C49C5D}" type="pres">
      <dgm:prSet presAssocID="{F997BC35-8FEF-4CD3-BEE5-142B25383BCF}" presName="rootComposite" presStyleCnt="0"/>
      <dgm:spPr/>
    </dgm:pt>
    <dgm:pt modelId="{C400DD90-0646-4375-A9FE-3045D70E5CBE}" type="pres">
      <dgm:prSet presAssocID="{F997BC35-8FEF-4CD3-BEE5-142B25383BC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1F1292-21A9-430E-8E16-121B09F7DC89}" type="pres">
      <dgm:prSet presAssocID="{F997BC35-8FEF-4CD3-BEE5-142B25383BCF}" presName="rootConnector" presStyleLbl="node2" presStyleIdx="1" presStyleCnt="4"/>
      <dgm:spPr/>
      <dgm:t>
        <a:bodyPr/>
        <a:lstStyle/>
        <a:p>
          <a:endParaRPr lang="ru-RU"/>
        </a:p>
      </dgm:t>
    </dgm:pt>
    <dgm:pt modelId="{A8530869-A6CD-47F4-A917-91E35DC4FEC8}" type="pres">
      <dgm:prSet presAssocID="{F997BC35-8FEF-4CD3-BEE5-142B25383BCF}" presName="hierChild4" presStyleCnt="0"/>
      <dgm:spPr/>
    </dgm:pt>
    <dgm:pt modelId="{59CB2E16-AD54-42B8-88AF-EF3B6C585FE5}" type="pres">
      <dgm:prSet presAssocID="{F997BC35-8FEF-4CD3-BEE5-142B25383BCF}" presName="hierChild5" presStyleCnt="0"/>
      <dgm:spPr/>
    </dgm:pt>
    <dgm:pt modelId="{7F885845-06DE-4CC7-B240-C729BB6D2994}" type="pres">
      <dgm:prSet presAssocID="{6F764430-9DD4-42C9-9729-465F68386AD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2B01E72-8528-4581-9AFF-62E8E58C1655}" type="pres">
      <dgm:prSet presAssocID="{35EE6D98-B499-469C-8E3C-84D9C4E28BAA}" presName="hierRoot2" presStyleCnt="0">
        <dgm:presLayoutVars>
          <dgm:hierBranch val="init"/>
        </dgm:presLayoutVars>
      </dgm:prSet>
      <dgm:spPr/>
    </dgm:pt>
    <dgm:pt modelId="{74B0C388-B955-4A60-A8B4-65BC4BAEBFA8}" type="pres">
      <dgm:prSet presAssocID="{35EE6D98-B499-469C-8E3C-84D9C4E28BAA}" presName="rootComposite" presStyleCnt="0"/>
      <dgm:spPr/>
    </dgm:pt>
    <dgm:pt modelId="{46F52A52-4540-43F5-903D-91E35C69D983}" type="pres">
      <dgm:prSet presAssocID="{35EE6D98-B499-469C-8E3C-84D9C4E28BA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97368-5D4B-43BD-B32F-0023FC605A25}" type="pres">
      <dgm:prSet presAssocID="{35EE6D98-B499-469C-8E3C-84D9C4E28BAA}" presName="rootConnector" presStyleLbl="node2" presStyleIdx="2" presStyleCnt="4"/>
      <dgm:spPr/>
      <dgm:t>
        <a:bodyPr/>
        <a:lstStyle/>
        <a:p>
          <a:endParaRPr lang="ru-RU"/>
        </a:p>
      </dgm:t>
    </dgm:pt>
    <dgm:pt modelId="{BE0D8873-E814-4CB4-A4DD-C39277915AEC}" type="pres">
      <dgm:prSet presAssocID="{35EE6D98-B499-469C-8E3C-84D9C4E28BAA}" presName="hierChild4" presStyleCnt="0"/>
      <dgm:spPr/>
    </dgm:pt>
    <dgm:pt modelId="{3D022F23-5CCC-421B-9B8A-098F5B316C59}" type="pres">
      <dgm:prSet presAssocID="{35EE6D98-B499-469C-8E3C-84D9C4E28BAA}" presName="hierChild5" presStyleCnt="0"/>
      <dgm:spPr/>
    </dgm:pt>
    <dgm:pt modelId="{DC63AF8A-669D-486D-BA3A-9ACC933B6AD9}" type="pres">
      <dgm:prSet presAssocID="{8F6B08D9-4B59-4689-ABF4-3A7D5911B1C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9BD5A305-533C-41A1-9221-EF132636082F}" type="pres">
      <dgm:prSet presAssocID="{AB32DBA6-AA32-4B98-BDB9-D1426BA0DEE8}" presName="hierRoot2" presStyleCnt="0">
        <dgm:presLayoutVars>
          <dgm:hierBranch val="init"/>
        </dgm:presLayoutVars>
      </dgm:prSet>
      <dgm:spPr/>
    </dgm:pt>
    <dgm:pt modelId="{62925810-F839-4A2F-B238-D406CCBC5936}" type="pres">
      <dgm:prSet presAssocID="{AB32DBA6-AA32-4B98-BDB9-D1426BA0DEE8}" presName="rootComposite" presStyleCnt="0"/>
      <dgm:spPr/>
    </dgm:pt>
    <dgm:pt modelId="{BEAD880E-DA4B-4447-9276-AA04914D5744}" type="pres">
      <dgm:prSet presAssocID="{AB32DBA6-AA32-4B98-BDB9-D1426BA0DEE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27C848-70F6-4A36-A6F0-3A785EA56124}" type="pres">
      <dgm:prSet presAssocID="{AB32DBA6-AA32-4B98-BDB9-D1426BA0DEE8}" presName="rootConnector" presStyleLbl="node2" presStyleIdx="3" presStyleCnt="4"/>
      <dgm:spPr/>
      <dgm:t>
        <a:bodyPr/>
        <a:lstStyle/>
        <a:p>
          <a:endParaRPr lang="ru-RU"/>
        </a:p>
      </dgm:t>
    </dgm:pt>
    <dgm:pt modelId="{238388C2-28C6-48FB-899F-05CD0EFFF73E}" type="pres">
      <dgm:prSet presAssocID="{AB32DBA6-AA32-4B98-BDB9-D1426BA0DEE8}" presName="hierChild4" presStyleCnt="0"/>
      <dgm:spPr/>
    </dgm:pt>
    <dgm:pt modelId="{438A337A-9DD0-4236-8D53-EC4962579026}" type="pres">
      <dgm:prSet presAssocID="{AB32DBA6-AA32-4B98-BDB9-D1426BA0DEE8}" presName="hierChild5" presStyleCnt="0"/>
      <dgm:spPr/>
    </dgm:pt>
    <dgm:pt modelId="{434FE0E0-B191-4175-9463-EABCA489205A}" type="pres">
      <dgm:prSet presAssocID="{50F23288-92AB-4D9F-82C8-789332F62FEE}" presName="hierChild3" presStyleCnt="0"/>
      <dgm:spPr/>
    </dgm:pt>
  </dgm:ptLst>
  <dgm:cxnLst>
    <dgm:cxn modelId="{CFB969A3-D5CB-4555-A396-14D7D365ADDF}" type="presOf" srcId="{0FA69658-8B9F-43CA-B5FE-9E794DD4F2F1}" destId="{BC4F7228-AE29-44C7-A3A6-DD032F0B1124}" srcOrd="1" destOrd="0" presId="urn:microsoft.com/office/officeart/2005/8/layout/orgChart1"/>
    <dgm:cxn modelId="{BA82ECAB-8D00-438D-B82E-634BFC64158F}" type="presOf" srcId="{8F6B08D9-4B59-4689-ABF4-3A7D5911B1C5}" destId="{DC63AF8A-669D-486D-BA3A-9ACC933B6AD9}" srcOrd="0" destOrd="0" presId="urn:microsoft.com/office/officeart/2005/8/layout/orgChart1"/>
    <dgm:cxn modelId="{3A5E5EFA-B7E5-425C-A76C-48A15D14AF36}" srcId="{50F23288-92AB-4D9F-82C8-789332F62FEE}" destId="{F997BC35-8FEF-4CD3-BEE5-142B25383BCF}" srcOrd="1" destOrd="0" parTransId="{30CB461E-DC2B-478A-AA72-E51296B8E108}" sibTransId="{8745E847-F383-4A91-9D40-0F2B7F4CCCF1}"/>
    <dgm:cxn modelId="{C7FA7A2D-6211-4AA0-854D-F90FF57D0D5A}" srcId="{50F23288-92AB-4D9F-82C8-789332F62FEE}" destId="{84728ABB-5048-4AC9-A47F-2EF237F65CD9}" srcOrd="0" destOrd="0" parTransId="{0F9B05A9-ADEB-4B29-AA47-281B71D59A74}" sibTransId="{3AADDC96-4A57-47BF-BB51-940AFEFC2572}"/>
    <dgm:cxn modelId="{40D976BF-7F4B-4362-8F96-39D1ECC2D6DA}" type="presOf" srcId="{05EEEA87-A2BD-498C-ACB4-F253917C31CB}" destId="{47DCF491-85BD-48B1-8103-42207DF62A72}" srcOrd="0" destOrd="0" presId="urn:microsoft.com/office/officeart/2005/8/layout/orgChart1"/>
    <dgm:cxn modelId="{063D33A8-BC71-4AD1-B5DF-6B7575EC3C70}" type="presOf" srcId="{6F764430-9DD4-42C9-9729-465F68386AD5}" destId="{7F885845-06DE-4CC7-B240-C729BB6D2994}" srcOrd="0" destOrd="0" presId="urn:microsoft.com/office/officeart/2005/8/layout/orgChart1"/>
    <dgm:cxn modelId="{3EBEF0F7-E060-4320-9F41-0CF6DEA8D987}" type="presOf" srcId="{AB32DBA6-AA32-4B98-BDB9-D1426BA0DEE8}" destId="{BEAD880E-DA4B-4447-9276-AA04914D5744}" srcOrd="0" destOrd="0" presId="urn:microsoft.com/office/officeart/2005/8/layout/orgChart1"/>
    <dgm:cxn modelId="{E19D9D46-5106-4157-948B-248F0ADD01D4}" type="presOf" srcId="{84728ABB-5048-4AC9-A47F-2EF237F65CD9}" destId="{904A7FF0-3BCF-4513-B672-D34545E2C1C8}" srcOrd="1" destOrd="0" presId="urn:microsoft.com/office/officeart/2005/8/layout/orgChart1"/>
    <dgm:cxn modelId="{0D20571D-760A-4C9E-A0D2-3D4F2EC36185}" type="presOf" srcId="{30CB461E-DC2B-478A-AA72-E51296B8E108}" destId="{EB22261E-EFEC-4EE6-BC58-EB96145765EA}" srcOrd="0" destOrd="0" presId="urn:microsoft.com/office/officeart/2005/8/layout/orgChart1"/>
    <dgm:cxn modelId="{D281B11E-07AE-4583-A031-24C765E922EB}" type="presOf" srcId="{F997BC35-8FEF-4CD3-BEE5-142B25383BCF}" destId="{641F1292-21A9-430E-8E16-121B09F7DC89}" srcOrd="1" destOrd="0" presId="urn:microsoft.com/office/officeart/2005/8/layout/orgChart1"/>
    <dgm:cxn modelId="{7D9C353E-9999-420C-AC62-899E69493DE9}" type="presOf" srcId="{AB32DBA6-AA32-4B98-BDB9-D1426BA0DEE8}" destId="{F227C848-70F6-4A36-A6F0-3A785EA56124}" srcOrd="1" destOrd="0" presId="urn:microsoft.com/office/officeart/2005/8/layout/orgChart1"/>
    <dgm:cxn modelId="{42A5B527-A3DD-4A4F-BD97-75B5A996EFDC}" type="presOf" srcId="{53C32DA3-D5E2-46B4-8370-0E9348F8F52F}" destId="{3560D26D-8023-46AC-8639-981F25C6086F}" srcOrd="0" destOrd="0" presId="urn:microsoft.com/office/officeart/2005/8/layout/orgChart1"/>
    <dgm:cxn modelId="{3898E03F-EFF2-4951-92C3-6B77151ECFEE}" srcId="{84728ABB-5048-4AC9-A47F-2EF237F65CD9}" destId="{D028ECA3-241F-4268-A2B9-6C7FE644C47B}" srcOrd="1" destOrd="0" parTransId="{53C32DA3-D5E2-46B4-8370-0E9348F8F52F}" sibTransId="{F3DF54A4-0FEF-439B-94C5-F10E40DDF668}"/>
    <dgm:cxn modelId="{B24366AF-3271-4ADB-810C-162D9B10BD03}" type="presOf" srcId="{D028ECA3-241F-4268-A2B9-6C7FE644C47B}" destId="{F772C45D-34B6-4DE6-9747-5BDD81C25AE2}" srcOrd="1" destOrd="0" presId="urn:microsoft.com/office/officeart/2005/8/layout/orgChart1"/>
    <dgm:cxn modelId="{CD8ADD9A-BF12-443F-8950-6A1B3201F7BF}" type="presOf" srcId="{50F23288-92AB-4D9F-82C8-789332F62FEE}" destId="{9FB4B010-127D-49F5-949B-A1A98C8FE70A}" srcOrd="1" destOrd="0" presId="urn:microsoft.com/office/officeart/2005/8/layout/orgChart1"/>
    <dgm:cxn modelId="{74826530-9BFA-4F48-B7CF-5E0447C8C946}" srcId="{50F23288-92AB-4D9F-82C8-789332F62FEE}" destId="{35EE6D98-B499-469C-8E3C-84D9C4E28BAA}" srcOrd="2" destOrd="0" parTransId="{6F764430-9DD4-42C9-9729-465F68386AD5}" sibTransId="{D9C16F32-C0A0-4811-81B6-EC9F1D62AC2A}"/>
    <dgm:cxn modelId="{A0C2FD1F-180B-46B7-9256-E4DE5E024A55}" srcId="{84728ABB-5048-4AC9-A47F-2EF237F65CD9}" destId="{0AF44848-3512-4429-903C-5DA2F6A041A7}" srcOrd="2" destOrd="0" parTransId="{D226F2DC-13C3-46A6-9ECC-66B6FDD2F90F}" sibTransId="{E947DC41-72BD-4117-91E1-7EB4EA628F7E}"/>
    <dgm:cxn modelId="{6A0F7B54-5D0B-4855-84FD-3B1A1A61CE56}" type="presOf" srcId="{0F9B05A9-ADEB-4B29-AA47-281B71D59A74}" destId="{F3C38C90-6BB0-4FDC-AF96-33DB14D5D775}" srcOrd="0" destOrd="0" presId="urn:microsoft.com/office/officeart/2005/8/layout/orgChart1"/>
    <dgm:cxn modelId="{FB139B41-2658-49E3-933D-365B18B6EC31}" type="presOf" srcId="{0DE213E1-6928-4003-B107-28AA1D3313B1}" destId="{1BD4361E-C911-45B6-A65D-78C562762477}" srcOrd="0" destOrd="0" presId="urn:microsoft.com/office/officeart/2005/8/layout/orgChart1"/>
    <dgm:cxn modelId="{ABC2527F-0F26-4613-ADA5-89244A12892E}" srcId="{50F23288-92AB-4D9F-82C8-789332F62FEE}" destId="{AB32DBA6-AA32-4B98-BDB9-D1426BA0DEE8}" srcOrd="3" destOrd="0" parTransId="{8F6B08D9-4B59-4689-ABF4-3A7D5911B1C5}" sibTransId="{46E7FC58-F9CC-4884-8DFD-5A56F4019D4B}"/>
    <dgm:cxn modelId="{FCC1BCF1-2995-4EE1-9787-DA9D4AA48074}" type="presOf" srcId="{0AF44848-3512-4429-903C-5DA2F6A041A7}" destId="{04A02CB9-6548-496A-B129-27879506FD27}" srcOrd="1" destOrd="0" presId="urn:microsoft.com/office/officeart/2005/8/layout/orgChart1"/>
    <dgm:cxn modelId="{B4669B55-3DEF-4E98-87EA-AEF0DD1C69DC}" type="presOf" srcId="{F997BC35-8FEF-4CD3-BEE5-142B25383BCF}" destId="{C400DD90-0646-4375-A9FE-3045D70E5CBE}" srcOrd="0" destOrd="0" presId="urn:microsoft.com/office/officeart/2005/8/layout/orgChart1"/>
    <dgm:cxn modelId="{5707053F-8238-467B-AADD-1D31D84FA379}" type="presOf" srcId="{35EE6D98-B499-469C-8E3C-84D9C4E28BAA}" destId="{46F52A52-4540-43F5-903D-91E35C69D983}" srcOrd="0" destOrd="0" presId="urn:microsoft.com/office/officeart/2005/8/layout/orgChart1"/>
    <dgm:cxn modelId="{146D439A-957A-4C95-9F2A-2AE3A7A5EFC8}" srcId="{0DE213E1-6928-4003-B107-28AA1D3313B1}" destId="{50F23288-92AB-4D9F-82C8-789332F62FEE}" srcOrd="0" destOrd="0" parTransId="{6E145AEE-BAC5-4802-A65B-85C3DBD2053A}" sibTransId="{1EF7BA1E-3190-4DA9-B5E8-F0CED7076BB6}"/>
    <dgm:cxn modelId="{1232A9D7-D316-4217-8DEF-34FC0236BC36}" type="presOf" srcId="{50F23288-92AB-4D9F-82C8-789332F62FEE}" destId="{16DD21D7-FEAA-431F-9F0D-C4DC94982D1C}" srcOrd="0" destOrd="0" presId="urn:microsoft.com/office/officeart/2005/8/layout/orgChart1"/>
    <dgm:cxn modelId="{DCF0FE43-E310-4C83-B3C8-A76964BE82A9}" type="presOf" srcId="{84728ABB-5048-4AC9-A47F-2EF237F65CD9}" destId="{CB7147D5-5DDA-46C0-A7DE-3623895EA2DE}" srcOrd="0" destOrd="0" presId="urn:microsoft.com/office/officeart/2005/8/layout/orgChart1"/>
    <dgm:cxn modelId="{425F0104-9E97-4751-9352-E6767B19B773}" type="presOf" srcId="{D226F2DC-13C3-46A6-9ECC-66B6FDD2F90F}" destId="{3BC90F2E-512B-4849-B256-31A1FFC1CC87}" srcOrd="0" destOrd="0" presId="urn:microsoft.com/office/officeart/2005/8/layout/orgChart1"/>
    <dgm:cxn modelId="{81DDD8E0-1FCE-4E67-8586-15F8FF4C0C58}" type="presOf" srcId="{35EE6D98-B499-469C-8E3C-84D9C4E28BAA}" destId="{7A697368-5D4B-43BD-B32F-0023FC605A25}" srcOrd="1" destOrd="0" presId="urn:microsoft.com/office/officeart/2005/8/layout/orgChart1"/>
    <dgm:cxn modelId="{1431EB99-EC10-4FD6-A9A0-E5B74F16922B}" type="presOf" srcId="{D028ECA3-241F-4268-A2B9-6C7FE644C47B}" destId="{E2791726-E2A4-4C81-BC3F-5B5CD10E4728}" srcOrd="0" destOrd="0" presId="urn:microsoft.com/office/officeart/2005/8/layout/orgChart1"/>
    <dgm:cxn modelId="{AD509C23-1360-4FE7-AE8A-1166FEF145AD}" srcId="{84728ABB-5048-4AC9-A47F-2EF237F65CD9}" destId="{0FA69658-8B9F-43CA-B5FE-9E794DD4F2F1}" srcOrd="0" destOrd="0" parTransId="{05EEEA87-A2BD-498C-ACB4-F253917C31CB}" sibTransId="{4AB408DA-7BDD-4A27-8F6A-144F56EFEAD8}"/>
    <dgm:cxn modelId="{2CF6DA0A-6BCA-4070-93CC-EE408103E16A}" type="presOf" srcId="{0AF44848-3512-4429-903C-5DA2F6A041A7}" destId="{7E8E27BB-B442-4995-8AA2-841DD762C7A6}" srcOrd="0" destOrd="0" presId="urn:microsoft.com/office/officeart/2005/8/layout/orgChart1"/>
    <dgm:cxn modelId="{2716C371-856C-4D3D-BD84-A7B7390AC8D9}" type="presOf" srcId="{0FA69658-8B9F-43CA-B5FE-9E794DD4F2F1}" destId="{93B2F0F8-CA00-4B02-87DE-DE0333932AA3}" srcOrd="0" destOrd="0" presId="urn:microsoft.com/office/officeart/2005/8/layout/orgChart1"/>
    <dgm:cxn modelId="{AC9D5104-0C8B-4526-9AAA-954D86957AEA}" type="presParOf" srcId="{1BD4361E-C911-45B6-A65D-78C562762477}" destId="{1193BDF5-B05C-427E-BB8A-17B32733E936}" srcOrd="0" destOrd="0" presId="urn:microsoft.com/office/officeart/2005/8/layout/orgChart1"/>
    <dgm:cxn modelId="{C5580D2D-540F-4CD2-85D1-9D7D3FA922C1}" type="presParOf" srcId="{1193BDF5-B05C-427E-BB8A-17B32733E936}" destId="{9369DF5C-977D-4C40-9557-F308F2A9482E}" srcOrd="0" destOrd="0" presId="urn:microsoft.com/office/officeart/2005/8/layout/orgChart1"/>
    <dgm:cxn modelId="{013FCC9D-6439-43A2-B84C-A157ACC93FC6}" type="presParOf" srcId="{9369DF5C-977D-4C40-9557-F308F2A9482E}" destId="{16DD21D7-FEAA-431F-9F0D-C4DC94982D1C}" srcOrd="0" destOrd="0" presId="urn:microsoft.com/office/officeart/2005/8/layout/orgChart1"/>
    <dgm:cxn modelId="{53C3C2EE-13FE-4137-9DC4-A40F0334791B}" type="presParOf" srcId="{9369DF5C-977D-4C40-9557-F308F2A9482E}" destId="{9FB4B010-127D-49F5-949B-A1A98C8FE70A}" srcOrd="1" destOrd="0" presId="urn:microsoft.com/office/officeart/2005/8/layout/orgChart1"/>
    <dgm:cxn modelId="{353042B0-0A8D-44EE-9C46-C3EC42B92B0C}" type="presParOf" srcId="{1193BDF5-B05C-427E-BB8A-17B32733E936}" destId="{279BCFF4-8767-4EBA-B619-F918E4078178}" srcOrd="1" destOrd="0" presId="urn:microsoft.com/office/officeart/2005/8/layout/orgChart1"/>
    <dgm:cxn modelId="{99D5D4B7-517A-4C3F-9452-6FA720BE4B87}" type="presParOf" srcId="{279BCFF4-8767-4EBA-B619-F918E4078178}" destId="{F3C38C90-6BB0-4FDC-AF96-33DB14D5D775}" srcOrd="0" destOrd="0" presId="urn:microsoft.com/office/officeart/2005/8/layout/orgChart1"/>
    <dgm:cxn modelId="{0029017E-AACD-471F-A428-CDAD378C7C0D}" type="presParOf" srcId="{279BCFF4-8767-4EBA-B619-F918E4078178}" destId="{B10BBDC0-08C6-4012-A4E4-F64CED0B4A96}" srcOrd="1" destOrd="0" presId="urn:microsoft.com/office/officeart/2005/8/layout/orgChart1"/>
    <dgm:cxn modelId="{DD972C8B-CC6F-44F1-99E3-FF929FFD8D49}" type="presParOf" srcId="{B10BBDC0-08C6-4012-A4E4-F64CED0B4A96}" destId="{750FF1D4-520A-4426-94CC-3B418BEC4095}" srcOrd="0" destOrd="0" presId="urn:microsoft.com/office/officeart/2005/8/layout/orgChart1"/>
    <dgm:cxn modelId="{5381D664-7077-48FC-86DD-AD42D2ED5161}" type="presParOf" srcId="{750FF1D4-520A-4426-94CC-3B418BEC4095}" destId="{CB7147D5-5DDA-46C0-A7DE-3623895EA2DE}" srcOrd="0" destOrd="0" presId="urn:microsoft.com/office/officeart/2005/8/layout/orgChart1"/>
    <dgm:cxn modelId="{C52BB824-A8E7-4E8E-8367-F18D576DC706}" type="presParOf" srcId="{750FF1D4-520A-4426-94CC-3B418BEC4095}" destId="{904A7FF0-3BCF-4513-B672-D34545E2C1C8}" srcOrd="1" destOrd="0" presId="urn:microsoft.com/office/officeart/2005/8/layout/orgChart1"/>
    <dgm:cxn modelId="{022287B0-6A49-4B8B-AD6C-C899848E2B63}" type="presParOf" srcId="{B10BBDC0-08C6-4012-A4E4-F64CED0B4A96}" destId="{1464D9CB-7942-4336-9360-9452D057A5AE}" srcOrd="1" destOrd="0" presId="urn:microsoft.com/office/officeart/2005/8/layout/orgChart1"/>
    <dgm:cxn modelId="{482A3E2F-9F47-4341-89F1-01F852CD61D0}" type="presParOf" srcId="{1464D9CB-7942-4336-9360-9452D057A5AE}" destId="{47DCF491-85BD-48B1-8103-42207DF62A72}" srcOrd="0" destOrd="0" presId="urn:microsoft.com/office/officeart/2005/8/layout/orgChart1"/>
    <dgm:cxn modelId="{77FBDE57-75AC-462C-9791-99E9DEFB521C}" type="presParOf" srcId="{1464D9CB-7942-4336-9360-9452D057A5AE}" destId="{DC6B5648-AEA5-4DE6-8FB8-D456AC16DA18}" srcOrd="1" destOrd="0" presId="urn:microsoft.com/office/officeart/2005/8/layout/orgChart1"/>
    <dgm:cxn modelId="{0F350C02-8C0D-4C2D-82A9-6A8B15CC378C}" type="presParOf" srcId="{DC6B5648-AEA5-4DE6-8FB8-D456AC16DA18}" destId="{914B6135-F560-49A4-8DC2-8404D28E69D7}" srcOrd="0" destOrd="0" presId="urn:microsoft.com/office/officeart/2005/8/layout/orgChart1"/>
    <dgm:cxn modelId="{E3E5C887-04C7-4E2D-897D-A929E3433849}" type="presParOf" srcId="{914B6135-F560-49A4-8DC2-8404D28E69D7}" destId="{93B2F0F8-CA00-4B02-87DE-DE0333932AA3}" srcOrd="0" destOrd="0" presId="urn:microsoft.com/office/officeart/2005/8/layout/orgChart1"/>
    <dgm:cxn modelId="{987C5E68-04EE-4DE8-8F0C-4881497F1C4E}" type="presParOf" srcId="{914B6135-F560-49A4-8DC2-8404D28E69D7}" destId="{BC4F7228-AE29-44C7-A3A6-DD032F0B1124}" srcOrd="1" destOrd="0" presId="urn:microsoft.com/office/officeart/2005/8/layout/orgChart1"/>
    <dgm:cxn modelId="{CD39242C-F867-4C7A-A370-687DC427E411}" type="presParOf" srcId="{DC6B5648-AEA5-4DE6-8FB8-D456AC16DA18}" destId="{B2E6A20B-6AFD-47C0-87E6-8A1568573DD6}" srcOrd="1" destOrd="0" presId="urn:microsoft.com/office/officeart/2005/8/layout/orgChart1"/>
    <dgm:cxn modelId="{2F6270BF-0739-4963-9C40-D4168B27A3D6}" type="presParOf" srcId="{DC6B5648-AEA5-4DE6-8FB8-D456AC16DA18}" destId="{202E993D-7F80-4DDA-BD1C-685E000B23FA}" srcOrd="2" destOrd="0" presId="urn:microsoft.com/office/officeart/2005/8/layout/orgChart1"/>
    <dgm:cxn modelId="{829054CF-B01A-474C-ACD5-87B2D4213005}" type="presParOf" srcId="{1464D9CB-7942-4336-9360-9452D057A5AE}" destId="{3560D26D-8023-46AC-8639-981F25C6086F}" srcOrd="2" destOrd="0" presId="urn:microsoft.com/office/officeart/2005/8/layout/orgChart1"/>
    <dgm:cxn modelId="{697FB5D1-5938-4CCC-82F3-62915EE9E8B0}" type="presParOf" srcId="{1464D9CB-7942-4336-9360-9452D057A5AE}" destId="{465EA7BB-8E0D-44CC-BB73-E8FB1D653654}" srcOrd="3" destOrd="0" presId="urn:microsoft.com/office/officeart/2005/8/layout/orgChart1"/>
    <dgm:cxn modelId="{EED661FE-B3C8-40B4-9017-5B8103D9AEFE}" type="presParOf" srcId="{465EA7BB-8E0D-44CC-BB73-E8FB1D653654}" destId="{E25973FF-AD2F-4B2C-A8F4-D12C4ABDFEBB}" srcOrd="0" destOrd="0" presId="urn:microsoft.com/office/officeart/2005/8/layout/orgChart1"/>
    <dgm:cxn modelId="{B6041810-831A-4B5C-9917-5F627699DB16}" type="presParOf" srcId="{E25973FF-AD2F-4B2C-A8F4-D12C4ABDFEBB}" destId="{E2791726-E2A4-4C81-BC3F-5B5CD10E4728}" srcOrd="0" destOrd="0" presId="urn:microsoft.com/office/officeart/2005/8/layout/orgChart1"/>
    <dgm:cxn modelId="{03CC2799-C478-45B0-A7D6-42DAA4C29885}" type="presParOf" srcId="{E25973FF-AD2F-4B2C-A8F4-D12C4ABDFEBB}" destId="{F772C45D-34B6-4DE6-9747-5BDD81C25AE2}" srcOrd="1" destOrd="0" presId="urn:microsoft.com/office/officeart/2005/8/layout/orgChart1"/>
    <dgm:cxn modelId="{E79A5E96-3770-4E24-A5CA-84FB88699BD8}" type="presParOf" srcId="{465EA7BB-8E0D-44CC-BB73-E8FB1D653654}" destId="{6176B760-041E-47BF-ACD5-D3E41967B4A7}" srcOrd="1" destOrd="0" presId="urn:microsoft.com/office/officeart/2005/8/layout/orgChart1"/>
    <dgm:cxn modelId="{72AC147B-E1F2-41E8-983D-02C198B77A18}" type="presParOf" srcId="{465EA7BB-8E0D-44CC-BB73-E8FB1D653654}" destId="{CBC3494A-EB84-49A8-A245-4B97C89895B2}" srcOrd="2" destOrd="0" presId="urn:microsoft.com/office/officeart/2005/8/layout/orgChart1"/>
    <dgm:cxn modelId="{68F63820-F030-4263-90C3-3E89E073E1EA}" type="presParOf" srcId="{1464D9CB-7942-4336-9360-9452D057A5AE}" destId="{3BC90F2E-512B-4849-B256-31A1FFC1CC87}" srcOrd="4" destOrd="0" presId="urn:microsoft.com/office/officeart/2005/8/layout/orgChart1"/>
    <dgm:cxn modelId="{B2C068FC-3DC7-4A3C-8BEE-E5D98928ED02}" type="presParOf" srcId="{1464D9CB-7942-4336-9360-9452D057A5AE}" destId="{D47CCC1E-3E44-44D1-A81E-88FC6F4A9995}" srcOrd="5" destOrd="0" presId="urn:microsoft.com/office/officeart/2005/8/layout/orgChart1"/>
    <dgm:cxn modelId="{063AAA90-20D2-4C18-B5BB-45B7C55E5C32}" type="presParOf" srcId="{D47CCC1E-3E44-44D1-A81E-88FC6F4A9995}" destId="{ABB23441-9A15-4AA6-B9D5-A2CA2078156F}" srcOrd="0" destOrd="0" presId="urn:microsoft.com/office/officeart/2005/8/layout/orgChart1"/>
    <dgm:cxn modelId="{B8ACB8C8-50DB-49B4-B769-2704DD58E418}" type="presParOf" srcId="{ABB23441-9A15-4AA6-B9D5-A2CA2078156F}" destId="{7E8E27BB-B442-4995-8AA2-841DD762C7A6}" srcOrd="0" destOrd="0" presId="urn:microsoft.com/office/officeart/2005/8/layout/orgChart1"/>
    <dgm:cxn modelId="{01B7E966-B891-4BC6-B967-94178C694CD3}" type="presParOf" srcId="{ABB23441-9A15-4AA6-B9D5-A2CA2078156F}" destId="{04A02CB9-6548-496A-B129-27879506FD27}" srcOrd="1" destOrd="0" presId="urn:microsoft.com/office/officeart/2005/8/layout/orgChart1"/>
    <dgm:cxn modelId="{2EF5CAA9-B7F5-4355-8B2F-A8D582B89C69}" type="presParOf" srcId="{D47CCC1E-3E44-44D1-A81E-88FC6F4A9995}" destId="{3374BE61-1D67-4B99-8A7C-7E76381108DC}" srcOrd="1" destOrd="0" presId="urn:microsoft.com/office/officeart/2005/8/layout/orgChart1"/>
    <dgm:cxn modelId="{C264EC43-B589-4933-96D1-64023F356E81}" type="presParOf" srcId="{D47CCC1E-3E44-44D1-A81E-88FC6F4A9995}" destId="{EBD89A9D-29BB-49E2-9E43-AF3FC2D3F8CA}" srcOrd="2" destOrd="0" presId="urn:microsoft.com/office/officeart/2005/8/layout/orgChart1"/>
    <dgm:cxn modelId="{353BAC87-1897-4522-8C22-D1AB8E8AAF44}" type="presParOf" srcId="{B10BBDC0-08C6-4012-A4E4-F64CED0B4A96}" destId="{0134EA75-5906-41EE-AC2F-3B6A05C27B68}" srcOrd="2" destOrd="0" presId="urn:microsoft.com/office/officeart/2005/8/layout/orgChart1"/>
    <dgm:cxn modelId="{9358A6B3-628E-4A20-BDE3-DE1747876816}" type="presParOf" srcId="{279BCFF4-8767-4EBA-B619-F918E4078178}" destId="{EB22261E-EFEC-4EE6-BC58-EB96145765EA}" srcOrd="2" destOrd="0" presId="urn:microsoft.com/office/officeart/2005/8/layout/orgChart1"/>
    <dgm:cxn modelId="{216F1066-9935-4FAF-A0CC-D8ECBE4B8913}" type="presParOf" srcId="{279BCFF4-8767-4EBA-B619-F918E4078178}" destId="{2255850C-327F-4CA4-A64C-BB427AF173D3}" srcOrd="3" destOrd="0" presId="urn:microsoft.com/office/officeart/2005/8/layout/orgChart1"/>
    <dgm:cxn modelId="{E1C51584-9502-4915-9566-AF18A22D17D7}" type="presParOf" srcId="{2255850C-327F-4CA4-A64C-BB427AF173D3}" destId="{F91F04CF-A98A-4149-87BF-9B48E2C49C5D}" srcOrd="0" destOrd="0" presId="urn:microsoft.com/office/officeart/2005/8/layout/orgChart1"/>
    <dgm:cxn modelId="{C7E45C95-ED9A-4B8E-AD98-E19C710E9F60}" type="presParOf" srcId="{F91F04CF-A98A-4149-87BF-9B48E2C49C5D}" destId="{C400DD90-0646-4375-A9FE-3045D70E5CBE}" srcOrd="0" destOrd="0" presId="urn:microsoft.com/office/officeart/2005/8/layout/orgChart1"/>
    <dgm:cxn modelId="{6F23D95E-D521-475A-A6FF-38C3E204F208}" type="presParOf" srcId="{F91F04CF-A98A-4149-87BF-9B48E2C49C5D}" destId="{641F1292-21A9-430E-8E16-121B09F7DC89}" srcOrd="1" destOrd="0" presId="urn:microsoft.com/office/officeart/2005/8/layout/orgChart1"/>
    <dgm:cxn modelId="{623E7BFA-E592-4299-BB9C-00EDBA51B67C}" type="presParOf" srcId="{2255850C-327F-4CA4-A64C-BB427AF173D3}" destId="{A8530869-A6CD-47F4-A917-91E35DC4FEC8}" srcOrd="1" destOrd="0" presId="urn:microsoft.com/office/officeart/2005/8/layout/orgChart1"/>
    <dgm:cxn modelId="{B6FBDBCE-FBAB-4DD8-B671-9085F04DA0C8}" type="presParOf" srcId="{2255850C-327F-4CA4-A64C-BB427AF173D3}" destId="{59CB2E16-AD54-42B8-88AF-EF3B6C585FE5}" srcOrd="2" destOrd="0" presId="urn:microsoft.com/office/officeart/2005/8/layout/orgChart1"/>
    <dgm:cxn modelId="{BF1AB704-57AB-431D-A7C5-557D2E14BF2C}" type="presParOf" srcId="{279BCFF4-8767-4EBA-B619-F918E4078178}" destId="{7F885845-06DE-4CC7-B240-C729BB6D2994}" srcOrd="4" destOrd="0" presId="urn:microsoft.com/office/officeart/2005/8/layout/orgChart1"/>
    <dgm:cxn modelId="{A5205201-7DAD-4CC2-8C1F-30DD7378F4E0}" type="presParOf" srcId="{279BCFF4-8767-4EBA-B619-F918E4078178}" destId="{32B01E72-8528-4581-9AFF-62E8E58C1655}" srcOrd="5" destOrd="0" presId="urn:microsoft.com/office/officeart/2005/8/layout/orgChart1"/>
    <dgm:cxn modelId="{43CBD22F-00DE-4EDD-B59E-3DFD88510B5E}" type="presParOf" srcId="{32B01E72-8528-4581-9AFF-62E8E58C1655}" destId="{74B0C388-B955-4A60-A8B4-65BC4BAEBFA8}" srcOrd="0" destOrd="0" presId="urn:microsoft.com/office/officeart/2005/8/layout/orgChart1"/>
    <dgm:cxn modelId="{1AAB2092-CE87-4656-9E8D-17BED8C8CB46}" type="presParOf" srcId="{74B0C388-B955-4A60-A8B4-65BC4BAEBFA8}" destId="{46F52A52-4540-43F5-903D-91E35C69D983}" srcOrd="0" destOrd="0" presId="urn:microsoft.com/office/officeart/2005/8/layout/orgChart1"/>
    <dgm:cxn modelId="{71B4BFD0-0233-43B7-A431-13056D45FF40}" type="presParOf" srcId="{74B0C388-B955-4A60-A8B4-65BC4BAEBFA8}" destId="{7A697368-5D4B-43BD-B32F-0023FC605A25}" srcOrd="1" destOrd="0" presId="urn:microsoft.com/office/officeart/2005/8/layout/orgChart1"/>
    <dgm:cxn modelId="{068F7BED-9861-419F-A502-DC11C61806D2}" type="presParOf" srcId="{32B01E72-8528-4581-9AFF-62E8E58C1655}" destId="{BE0D8873-E814-4CB4-A4DD-C39277915AEC}" srcOrd="1" destOrd="0" presId="urn:microsoft.com/office/officeart/2005/8/layout/orgChart1"/>
    <dgm:cxn modelId="{6DA9A3E6-2E2F-44AB-9EDB-B65D60424653}" type="presParOf" srcId="{32B01E72-8528-4581-9AFF-62E8E58C1655}" destId="{3D022F23-5CCC-421B-9B8A-098F5B316C59}" srcOrd="2" destOrd="0" presId="urn:microsoft.com/office/officeart/2005/8/layout/orgChart1"/>
    <dgm:cxn modelId="{B5B60BAA-59F9-4778-B093-AFADBDBCF2B2}" type="presParOf" srcId="{279BCFF4-8767-4EBA-B619-F918E4078178}" destId="{DC63AF8A-669D-486D-BA3A-9ACC933B6AD9}" srcOrd="6" destOrd="0" presId="urn:microsoft.com/office/officeart/2005/8/layout/orgChart1"/>
    <dgm:cxn modelId="{51B53991-2EC3-498E-9557-ED30B3D877F9}" type="presParOf" srcId="{279BCFF4-8767-4EBA-B619-F918E4078178}" destId="{9BD5A305-533C-41A1-9221-EF132636082F}" srcOrd="7" destOrd="0" presId="urn:microsoft.com/office/officeart/2005/8/layout/orgChart1"/>
    <dgm:cxn modelId="{139E1872-7DC8-4D1B-8996-030A3401A2A8}" type="presParOf" srcId="{9BD5A305-533C-41A1-9221-EF132636082F}" destId="{62925810-F839-4A2F-B238-D406CCBC5936}" srcOrd="0" destOrd="0" presId="urn:microsoft.com/office/officeart/2005/8/layout/orgChart1"/>
    <dgm:cxn modelId="{9293D80B-4CDF-4288-A778-736F5EBA612B}" type="presParOf" srcId="{62925810-F839-4A2F-B238-D406CCBC5936}" destId="{BEAD880E-DA4B-4447-9276-AA04914D5744}" srcOrd="0" destOrd="0" presId="urn:microsoft.com/office/officeart/2005/8/layout/orgChart1"/>
    <dgm:cxn modelId="{EC5D460F-C62C-4973-A0B9-5CE1285FF4E5}" type="presParOf" srcId="{62925810-F839-4A2F-B238-D406CCBC5936}" destId="{F227C848-70F6-4A36-A6F0-3A785EA56124}" srcOrd="1" destOrd="0" presId="urn:microsoft.com/office/officeart/2005/8/layout/orgChart1"/>
    <dgm:cxn modelId="{DD37F2F7-3E31-48CE-B88A-F0BC39D897B1}" type="presParOf" srcId="{9BD5A305-533C-41A1-9221-EF132636082F}" destId="{238388C2-28C6-48FB-899F-05CD0EFFF73E}" srcOrd="1" destOrd="0" presId="urn:microsoft.com/office/officeart/2005/8/layout/orgChart1"/>
    <dgm:cxn modelId="{036227AF-2ACD-4D62-91B2-59731EB1BF23}" type="presParOf" srcId="{9BD5A305-533C-41A1-9221-EF132636082F}" destId="{438A337A-9DD0-4236-8D53-EC4962579026}" srcOrd="2" destOrd="0" presId="urn:microsoft.com/office/officeart/2005/8/layout/orgChart1"/>
    <dgm:cxn modelId="{0C56662E-019D-402F-82AD-A7F879722F0C}" type="presParOf" srcId="{1193BDF5-B05C-427E-BB8A-17B32733E936}" destId="{434FE0E0-B191-4175-9463-EABCA48920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6EB25-9C07-422F-8D08-FC9E21A7F29D}">
      <dsp:nvSpPr>
        <dsp:cNvPr id="0" name=""/>
        <dsp:cNvSpPr/>
      </dsp:nvSpPr>
      <dsp:spPr>
        <a:xfrm>
          <a:off x="4177717" y="439935"/>
          <a:ext cx="3040612" cy="35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3"/>
              </a:lnTo>
              <a:lnTo>
                <a:pt x="3040612" y="175903"/>
              </a:lnTo>
              <a:lnTo>
                <a:pt x="3040612" y="351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79443-5A2B-4FA4-B8B4-40BA041A1382}">
      <dsp:nvSpPr>
        <dsp:cNvPr id="0" name=""/>
        <dsp:cNvSpPr/>
      </dsp:nvSpPr>
      <dsp:spPr>
        <a:xfrm>
          <a:off x="4177717" y="439935"/>
          <a:ext cx="1013537" cy="35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03"/>
              </a:lnTo>
              <a:lnTo>
                <a:pt x="1013537" y="175903"/>
              </a:lnTo>
              <a:lnTo>
                <a:pt x="1013537" y="351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4875C-79EF-4E5E-A1A7-BF896616F50A}">
      <dsp:nvSpPr>
        <dsp:cNvPr id="0" name=""/>
        <dsp:cNvSpPr/>
      </dsp:nvSpPr>
      <dsp:spPr>
        <a:xfrm>
          <a:off x="3164179" y="439935"/>
          <a:ext cx="1013537" cy="351806"/>
        </a:xfrm>
        <a:custGeom>
          <a:avLst/>
          <a:gdLst/>
          <a:ahLst/>
          <a:cxnLst/>
          <a:rect l="0" t="0" r="0" b="0"/>
          <a:pathLst>
            <a:path>
              <a:moveTo>
                <a:pt x="1013537" y="0"/>
              </a:moveTo>
              <a:lnTo>
                <a:pt x="1013537" y="175903"/>
              </a:lnTo>
              <a:lnTo>
                <a:pt x="0" y="175903"/>
              </a:lnTo>
              <a:lnTo>
                <a:pt x="0" y="351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CF3FB-62C8-4698-8371-09E846C5BB9E}">
      <dsp:nvSpPr>
        <dsp:cNvPr id="0" name=""/>
        <dsp:cNvSpPr/>
      </dsp:nvSpPr>
      <dsp:spPr>
        <a:xfrm>
          <a:off x="1137104" y="439935"/>
          <a:ext cx="3040612" cy="351806"/>
        </a:xfrm>
        <a:custGeom>
          <a:avLst/>
          <a:gdLst/>
          <a:ahLst/>
          <a:cxnLst/>
          <a:rect l="0" t="0" r="0" b="0"/>
          <a:pathLst>
            <a:path>
              <a:moveTo>
                <a:pt x="3040612" y="0"/>
              </a:moveTo>
              <a:lnTo>
                <a:pt x="3040612" y="175903"/>
              </a:lnTo>
              <a:lnTo>
                <a:pt x="0" y="175903"/>
              </a:lnTo>
              <a:lnTo>
                <a:pt x="0" y="3518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D5281-F13E-45A6-AB47-DA7FFC8B905A}">
      <dsp:nvSpPr>
        <dsp:cNvPr id="0" name=""/>
        <dsp:cNvSpPr/>
      </dsp:nvSpPr>
      <dsp:spPr>
        <a:xfrm>
          <a:off x="3340082" y="185"/>
          <a:ext cx="1675268" cy="43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Мессенджеры</a:t>
          </a:r>
          <a:endParaRPr lang="ru-RU" sz="1600" kern="1200" dirty="0"/>
        </a:p>
      </dsp:txBody>
      <dsp:txXfrm>
        <a:off x="3340082" y="185"/>
        <a:ext cx="1675268" cy="439749"/>
      </dsp:txXfrm>
    </dsp:sp>
    <dsp:sp modelId="{F3A7D49D-EB95-4474-AC3F-7958F6024C43}">
      <dsp:nvSpPr>
        <dsp:cNvPr id="0" name=""/>
        <dsp:cNvSpPr/>
      </dsp:nvSpPr>
      <dsp:spPr>
        <a:xfrm>
          <a:off x="299470" y="791741"/>
          <a:ext cx="1675268" cy="83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Для сотовой связи</a:t>
          </a:r>
        </a:p>
      </dsp:txBody>
      <dsp:txXfrm>
        <a:off x="299470" y="791741"/>
        <a:ext cx="1675268" cy="837634"/>
      </dsp:txXfrm>
    </dsp:sp>
    <dsp:sp modelId="{59469495-4B6F-4BCB-B0AC-EBE00DCD1A95}">
      <dsp:nvSpPr>
        <dsp:cNvPr id="0" name=""/>
        <dsp:cNvSpPr/>
      </dsp:nvSpPr>
      <dsp:spPr>
        <a:xfrm>
          <a:off x="2326545" y="791741"/>
          <a:ext cx="1675268" cy="83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Интернет- телефония</a:t>
          </a:r>
        </a:p>
      </dsp:txBody>
      <dsp:txXfrm>
        <a:off x="2326545" y="791741"/>
        <a:ext cx="1675268" cy="837634"/>
      </dsp:txXfrm>
    </dsp:sp>
    <dsp:sp modelId="{31CB365E-2025-49F8-897B-12FC459232BE}">
      <dsp:nvSpPr>
        <dsp:cNvPr id="0" name=""/>
        <dsp:cNvSpPr/>
      </dsp:nvSpPr>
      <dsp:spPr>
        <a:xfrm>
          <a:off x="4353620" y="791741"/>
          <a:ext cx="1675268" cy="83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Видеоконфернции</a:t>
          </a:r>
          <a:endParaRPr lang="ru-RU" sz="1600" kern="1200" dirty="0"/>
        </a:p>
      </dsp:txBody>
      <dsp:txXfrm>
        <a:off x="4353620" y="791741"/>
        <a:ext cx="1675268" cy="837634"/>
      </dsp:txXfrm>
    </dsp:sp>
    <dsp:sp modelId="{21B0A593-6013-40C1-9440-A500BE8580E6}">
      <dsp:nvSpPr>
        <dsp:cNvPr id="0" name=""/>
        <dsp:cNvSpPr/>
      </dsp:nvSpPr>
      <dsp:spPr>
        <a:xfrm>
          <a:off x="6380695" y="791741"/>
          <a:ext cx="1675268" cy="83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Интернет</a:t>
          </a:r>
        </a:p>
      </dsp:txBody>
      <dsp:txXfrm>
        <a:off x="6380695" y="791741"/>
        <a:ext cx="1675268" cy="8376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3AF8A-669D-486D-BA3A-9ACC933B6AD9}">
      <dsp:nvSpPr>
        <dsp:cNvPr id="0" name=""/>
        <dsp:cNvSpPr/>
      </dsp:nvSpPr>
      <dsp:spPr>
        <a:xfrm>
          <a:off x="2040538" y="661454"/>
          <a:ext cx="1598161" cy="184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55"/>
              </a:lnTo>
              <a:lnTo>
                <a:pt x="1598161" y="92455"/>
              </a:lnTo>
              <a:lnTo>
                <a:pt x="1598161" y="18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85845-06DE-4CC7-B240-C729BB6D2994}">
      <dsp:nvSpPr>
        <dsp:cNvPr id="0" name=""/>
        <dsp:cNvSpPr/>
      </dsp:nvSpPr>
      <dsp:spPr>
        <a:xfrm>
          <a:off x="2040538" y="661454"/>
          <a:ext cx="532720" cy="184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55"/>
              </a:lnTo>
              <a:lnTo>
                <a:pt x="532720" y="92455"/>
              </a:lnTo>
              <a:lnTo>
                <a:pt x="532720" y="18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261E-EFEC-4EE6-BC58-EB96145765EA}">
      <dsp:nvSpPr>
        <dsp:cNvPr id="0" name=""/>
        <dsp:cNvSpPr/>
      </dsp:nvSpPr>
      <dsp:spPr>
        <a:xfrm>
          <a:off x="1507817" y="661454"/>
          <a:ext cx="532720" cy="184911"/>
        </a:xfrm>
        <a:custGeom>
          <a:avLst/>
          <a:gdLst/>
          <a:ahLst/>
          <a:cxnLst/>
          <a:rect l="0" t="0" r="0" b="0"/>
          <a:pathLst>
            <a:path>
              <a:moveTo>
                <a:pt x="532720" y="0"/>
              </a:moveTo>
              <a:lnTo>
                <a:pt x="532720" y="92455"/>
              </a:lnTo>
              <a:lnTo>
                <a:pt x="0" y="92455"/>
              </a:lnTo>
              <a:lnTo>
                <a:pt x="0" y="18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90F2E-512B-4849-B256-31A1FFC1CC87}">
      <dsp:nvSpPr>
        <dsp:cNvPr id="0" name=""/>
        <dsp:cNvSpPr/>
      </dsp:nvSpPr>
      <dsp:spPr>
        <a:xfrm>
          <a:off x="90164" y="1286631"/>
          <a:ext cx="132079" cy="165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396"/>
              </a:lnTo>
              <a:lnTo>
                <a:pt x="132079" y="1655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0D26D-8023-46AC-8639-981F25C6086F}">
      <dsp:nvSpPr>
        <dsp:cNvPr id="0" name=""/>
        <dsp:cNvSpPr/>
      </dsp:nvSpPr>
      <dsp:spPr>
        <a:xfrm>
          <a:off x="90164" y="1286631"/>
          <a:ext cx="132079" cy="1030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220"/>
              </a:lnTo>
              <a:lnTo>
                <a:pt x="132079" y="1030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CF491-85BD-48B1-8103-42207DF62A72}">
      <dsp:nvSpPr>
        <dsp:cNvPr id="0" name=""/>
        <dsp:cNvSpPr/>
      </dsp:nvSpPr>
      <dsp:spPr>
        <a:xfrm>
          <a:off x="90164" y="1286631"/>
          <a:ext cx="132079" cy="40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043"/>
              </a:lnTo>
              <a:lnTo>
                <a:pt x="132079" y="405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38C90-6BB0-4FDC-AF96-33DB14D5D775}">
      <dsp:nvSpPr>
        <dsp:cNvPr id="0" name=""/>
        <dsp:cNvSpPr/>
      </dsp:nvSpPr>
      <dsp:spPr>
        <a:xfrm>
          <a:off x="442376" y="661454"/>
          <a:ext cx="1598161" cy="184911"/>
        </a:xfrm>
        <a:custGeom>
          <a:avLst/>
          <a:gdLst/>
          <a:ahLst/>
          <a:cxnLst/>
          <a:rect l="0" t="0" r="0" b="0"/>
          <a:pathLst>
            <a:path>
              <a:moveTo>
                <a:pt x="1598161" y="0"/>
              </a:moveTo>
              <a:lnTo>
                <a:pt x="1598161" y="92455"/>
              </a:lnTo>
              <a:lnTo>
                <a:pt x="0" y="92455"/>
              </a:lnTo>
              <a:lnTo>
                <a:pt x="0" y="18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21D7-FEAA-431F-9F0D-C4DC94982D1C}">
      <dsp:nvSpPr>
        <dsp:cNvPr id="0" name=""/>
        <dsp:cNvSpPr/>
      </dsp:nvSpPr>
      <dsp:spPr>
        <a:xfrm>
          <a:off x="1600272" y="221189"/>
          <a:ext cx="880530" cy="44026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Группа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школы</a:t>
          </a:r>
        </a:p>
      </dsp:txBody>
      <dsp:txXfrm>
        <a:off x="1600272" y="221189"/>
        <a:ext cx="880530" cy="440265"/>
      </dsp:txXfrm>
    </dsp:sp>
    <dsp:sp modelId="{CB7147D5-5DDA-46C0-A7DE-3623895EA2DE}">
      <dsp:nvSpPr>
        <dsp:cNvPr id="0" name=""/>
        <dsp:cNvSpPr/>
      </dsp:nvSpPr>
      <dsp:spPr>
        <a:xfrm>
          <a:off x="2111" y="846366"/>
          <a:ext cx="880530" cy="440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5а класс</a:t>
          </a:r>
        </a:p>
      </dsp:txBody>
      <dsp:txXfrm>
        <a:off x="2111" y="846366"/>
        <a:ext cx="880530" cy="440265"/>
      </dsp:txXfrm>
    </dsp:sp>
    <dsp:sp modelId="{93B2F0F8-CA00-4B02-87DE-DE0333932AA3}">
      <dsp:nvSpPr>
        <dsp:cNvPr id="0" name=""/>
        <dsp:cNvSpPr/>
      </dsp:nvSpPr>
      <dsp:spPr>
        <a:xfrm>
          <a:off x="222243" y="1471542"/>
          <a:ext cx="880530" cy="44026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Подгруппа 1</a:t>
          </a:r>
        </a:p>
      </dsp:txBody>
      <dsp:txXfrm>
        <a:off x="222243" y="1471542"/>
        <a:ext cx="880530" cy="440265"/>
      </dsp:txXfrm>
    </dsp:sp>
    <dsp:sp modelId="{E2791726-E2A4-4C81-BC3F-5B5CD10E4728}">
      <dsp:nvSpPr>
        <dsp:cNvPr id="0" name=""/>
        <dsp:cNvSpPr/>
      </dsp:nvSpPr>
      <dsp:spPr>
        <a:xfrm>
          <a:off x="222243" y="2096718"/>
          <a:ext cx="880530" cy="44026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Подгруппа 2</a:t>
          </a:r>
        </a:p>
      </dsp:txBody>
      <dsp:txXfrm>
        <a:off x="222243" y="2096718"/>
        <a:ext cx="880530" cy="440265"/>
      </dsp:txXfrm>
    </dsp:sp>
    <dsp:sp modelId="{7E8E27BB-B442-4995-8AA2-841DD762C7A6}">
      <dsp:nvSpPr>
        <dsp:cNvPr id="0" name=""/>
        <dsp:cNvSpPr/>
      </dsp:nvSpPr>
      <dsp:spPr>
        <a:xfrm>
          <a:off x="222243" y="2721895"/>
          <a:ext cx="880530" cy="44026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ДЗ класса</a:t>
          </a:r>
        </a:p>
      </dsp:txBody>
      <dsp:txXfrm>
        <a:off x="222243" y="2721895"/>
        <a:ext cx="880530" cy="440265"/>
      </dsp:txXfrm>
    </dsp:sp>
    <dsp:sp modelId="{C400DD90-0646-4375-A9FE-3045D70E5CBE}">
      <dsp:nvSpPr>
        <dsp:cNvPr id="0" name=""/>
        <dsp:cNvSpPr/>
      </dsp:nvSpPr>
      <dsp:spPr>
        <a:xfrm>
          <a:off x="1067552" y="846366"/>
          <a:ext cx="880530" cy="440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8б класс</a:t>
          </a:r>
        </a:p>
      </dsp:txBody>
      <dsp:txXfrm>
        <a:off x="1067552" y="846366"/>
        <a:ext cx="880530" cy="440265"/>
      </dsp:txXfrm>
    </dsp:sp>
    <dsp:sp modelId="{46F52A52-4540-43F5-903D-91E35C69D983}">
      <dsp:nvSpPr>
        <dsp:cNvPr id="0" name=""/>
        <dsp:cNvSpPr/>
      </dsp:nvSpPr>
      <dsp:spPr>
        <a:xfrm>
          <a:off x="2132993" y="846366"/>
          <a:ext cx="880530" cy="440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11а класс</a:t>
          </a:r>
        </a:p>
      </dsp:txBody>
      <dsp:txXfrm>
        <a:off x="2132993" y="846366"/>
        <a:ext cx="880530" cy="440265"/>
      </dsp:txXfrm>
    </dsp:sp>
    <dsp:sp modelId="{BEAD880E-DA4B-4447-9276-AA04914D5744}">
      <dsp:nvSpPr>
        <dsp:cNvPr id="0" name=""/>
        <dsp:cNvSpPr/>
      </dsp:nvSpPr>
      <dsp:spPr>
        <a:xfrm>
          <a:off x="3198434" y="846366"/>
          <a:ext cx="880530" cy="440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Учительская</a:t>
          </a:r>
        </a:p>
      </dsp:txBody>
      <dsp:txXfrm>
        <a:off x="3198434" y="846366"/>
        <a:ext cx="880530" cy="44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84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2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10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2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90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66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80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2A20-93A0-456F-BEF9-20AE9A3DE1DF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F293-618A-4A28-AEEF-A151CB593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app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oleObject" Target="../embeddings/oleObject2.bin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1761" y="1084878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chemeClr val="bg1"/>
                </a:solidFill>
              </a:rPr>
              <a:t>Актуальные вопросы </a:t>
            </a:r>
            <a:endParaRPr lang="ru-RU" alt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3000" b="1" dirty="0" smtClean="0">
                <a:solidFill>
                  <a:schemeClr val="bg1"/>
                </a:solidFill>
              </a:rPr>
              <a:t>программы воспитания </a:t>
            </a:r>
            <a:br>
              <a:rPr lang="ru-RU" altLang="ru-RU" sz="3000" b="1" dirty="0" smtClean="0">
                <a:solidFill>
                  <a:schemeClr val="bg1"/>
                </a:solidFill>
              </a:rPr>
            </a:br>
            <a:r>
              <a:rPr lang="ru-RU" altLang="ru-RU" sz="3000" b="1" dirty="0" smtClean="0">
                <a:solidFill>
                  <a:schemeClr val="bg1"/>
                </a:solidFill>
              </a:rPr>
              <a:t>МБОУ гимназии № 8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9216" y="2531497"/>
            <a:ext cx="3536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Курочкина Ирина Владимировна, директор МБОУ гимназии № 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\\10.0.101.201\SharedCRO\!Дизайн\!!!Общие документы\Заставка Матвеен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688" cy="51434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128586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chemeClr val="bg1"/>
                </a:solidFill>
              </a:rPr>
              <a:t>Организация дистанционного обучения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в образовательном учреждении: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панорама опыта</a:t>
            </a:r>
          </a:p>
          <a:p>
            <a:pPr algn="ctr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214692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Шестопалов Дмитрий Васильевич,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заместитель директора по УВР 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МАОУ «Лицей инновационных технологий»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49" y="1800020"/>
            <a:ext cx="1441372" cy="1299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972" y="1421782"/>
            <a:ext cx="1754660" cy="1170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239" y="2755341"/>
            <a:ext cx="1754660" cy="1170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14" y="3702719"/>
            <a:ext cx="1754660" cy="1170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242" y="2928151"/>
            <a:ext cx="104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921" y="2319583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5а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972" y="4267054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9б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2200" y="3327974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11в класс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243" y="752840"/>
            <a:ext cx="328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Ученики приходят к учителю </a:t>
            </a:r>
          </a:p>
          <a:p>
            <a:r>
              <a:rPr lang="ru-RU" dirty="0"/>
              <a:t>по расписанию уроков</a:t>
            </a:r>
          </a:p>
        </p:txBody>
      </p:sp>
      <p:sp>
        <p:nvSpPr>
          <p:cNvPr id="17" name="Стрелка влево 16"/>
          <p:cNvSpPr/>
          <p:nvPr/>
        </p:nvSpPr>
        <p:spPr>
          <a:xfrm rot="20882957">
            <a:off x="1164960" y="2097778"/>
            <a:ext cx="98236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11519">
            <a:off x="1241876" y="2569186"/>
            <a:ext cx="98236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3558815">
            <a:off x="801377" y="3244961"/>
            <a:ext cx="98236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9917" y="1800020"/>
            <a:ext cx="2110517" cy="14077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60492" y="2849618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5а класс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58090" y="984213"/>
            <a:ext cx="0" cy="4159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561933" y="1332993"/>
            <a:ext cx="1497354" cy="1514680"/>
            <a:chOff x="6082577" y="1777324"/>
            <a:chExt cx="1996472" cy="20195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82577" y="3304454"/>
              <a:ext cx="15586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026197" y="2875661"/>
            <a:ext cx="1497356" cy="1514680"/>
            <a:chOff x="6082575" y="1777324"/>
            <a:chExt cx="1996474" cy="20195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2575" y="3304454"/>
              <a:ext cx="15350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2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95947" y="3274828"/>
            <a:ext cx="1497356" cy="1826686"/>
            <a:chOff x="6082575" y="1777324"/>
            <a:chExt cx="1996474" cy="201957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82575" y="3304454"/>
              <a:ext cx="16678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3</a:t>
              </a:r>
            </a:p>
          </p:txBody>
        </p:sp>
      </p:grpSp>
      <p:sp>
        <p:nvSpPr>
          <p:cNvPr id="32" name="Стрелка влево 31"/>
          <p:cNvSpPr/>
          <p:nvPr/>
        </p:nvSpPr>
        <p:spPr>
          <a:xfrm rot="11030461">
            <a:off x="5473575" y="1890072"/>
            <a:ext cx="152073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8969801">
            <a:off x="5858470" y="2997098"/>
            <a:ext cx="152073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7347638">
            <a:off x="7268020" y="3391135"/>
            <a:ext cx="850281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7887" y="821376"/>
            <a:ext cx="3773332" cy="3882701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05239" y="784210"/>
            <a:ext cx="3911485" cy="39479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676" y="181121"/>
            <a:ext cx="905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2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Алгоритм взаимодействия педагогов с учащимися в условиях удаленного доступа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7813" y="582191"/>
            <a:ext cx="304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приходит к ученикам </a:t>
            </a:r>
          </a:p>
          <a:p>
            <a:r>
              <a:rPr lang="ru-RU" dirty="0"/>
              <a:t>по расписанию уроков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77985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4887404" y="2344982"/>
            <a:ext cx="1497356" cy="1514680"/>
            <a:chOff x="6082575" y="1777324"/>
            <a:chExt cx="1996474" cy="20195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2575" y="3304454"/>
              <a:ext cx="159255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2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53768" y="1112558"/>
            <a:ext cx="1497356" cy="1514680"/>
            <a:chOff x="6082575" y="1777324"/>
            <a:chExt cx="1996474" cy="20195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82575" y="3304454"/>
              <a:ext cx="15270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2678" y="948789"/>
            <a:ext cx="4389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1600" dirty="0"/>
              <a:t>В мессенджере создаются закрытые группы классов, в которых находятся ученики конкретных классов и учителя, работающие в этих классах</a:t>
            </a:r>
            <a:r>
              <a:rPr lang="en-US" sz="1600" dirty="0"/>
              <a:t>;</a:t>
            </a:r>
            <a:endParaRPr lang="ru-RU" sz="1600" dirty="0"/>
          </a:p>
          <a:p>
            <a:pPr marL="457200" indent="-457200">
              <a:buAutoNum type="arabicPeriod"/>
            </a:pPr>
            <a:r>
              <a:rPr lang="ru-RU" sz="1600" dirty="0"/>
              <a:t>Учащиеся весь учебный день находятся на связи в группе своего класса</a:t>
            </a:r>
            <a:r>
              <a:rPr lang="en-US" sz="1600" dirty="0"/>
              <a:t>;</a:t>
            </a:r>
            <a:endParaRPr lang="ru-RU" sz="1600" dirty="0"/>
          </a:p>
          <a:p>
            <a:pPr marL="457200" indent="-457200">
              <a:buAutoNum type="arabicPeriod"/>
            </a:pPr>
            <a:r>
              <a:rPr lang="ru-RU" sz="1600" dirty="0"/>
              <a:t>Учителя подключаются к группе класса на время своего урока, согласно школьному расписанию уроков.</a:t>
            </a:r>
          </a:p>
          <a:p>
            <a:pPr marL="457200" indent="-457200">
              <a:buAutoNum type="arabicPeriod"/>
            </a:pPr>
            <a:r>
              <a:rPr lang="ru-RU" sz="1600" dirty="0"/>
              <a:t>Учитель может «увести» учащихся на время урока на нужный ему образовательный портал, но на начало следующего урока ученики должны находиться в группе своего </a:t>
            </a:r>
            <a:r>
              <a:rPr lang="ru-RU" sz="1600" dirty="0" smtClean="0"/>
              <a:t>класса</a:t>
            </a:r>
            <a:endParaRPr lang="ru-RU" sz="1600" dirty="0"/>
          </a:p>
          <a:p>
            <a:pPr marL="457200" indent="-457200">
              <a:buAutoNum type="arabicPeriod"/>
            </a:pP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8648" y="931167"/>
            <a:ext cx="3045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приходит к ученикам </a:t>
            </a:r>
            <a:r>
              <a:rPr lang="ru-RU" dirty="0" smtClean="0"/>
              <a:t>по </a:t>
            </a:r>
            <a:r>
              <a:rPr lang="ru-RU" dirty="0"/>
              <a:t>расписанию уроков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438" y="1473449"/>
            <a:ext cx="2110517" cy="14077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80878" y="2629182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5а класс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31128" y="984213"/>
            <a:ext cx="0" cy="4159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6171404" y="2941855"/>
            <a:ext cx="1497356" cy="1514680"/>
            <a:chOff x="6082575" y="1777324"/>
            <a:chExt cx="1996474" cy="201957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82575" y="3304454"/>
              <a:ext cx="1695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3</a:t>
              </a:r>
            </a:p>
          </p:txBody>
        </p:sp>
      </p:grpSp>
      <p:sp>
        <p:nvSpPr>
          <p:cNvPr id="32" name="Стрелка влево 31"/>
          <p:cNvSpPr/>
          <p:nvPr/>
        </p:nvSpPr>
        <p:spPr>
          <a:xfrm rot="11030461">
            <a:off x="5487436" y="2033420"/>
            <a:ext cx="152073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8969801">
            <a:off x="5776827" y="2678692"/>
            <a:ext cx="152073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7347638">
            <a:off x="6998598" y="3048235"/>
            <a:ext cx="850281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2676" y="298653"/>
            <a:ext cx="905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2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Алгоритм взаимодействия педагогов с учащимися в условиях удаленного доступа</a:t>
            </a:r>
          </a:p>
        </p:txBody>
      </p:sp>
    </p:spTree>
    <p:extLst>
      <p:ext uri="{BB962C8B-B14F-4D97-AF65-F5344CB8AC3E}">
        <p14:creationId xmlns:p14="http://schemas.microsoft.com/office/powerpoint/2010/main" xmlns="" val="388454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40953" y="826385"/>
            <a:ext cx="362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Мессенджер </a:t>
            </a:r>
            <a:r>
              <a:rPr lang="en-US" sz="2000" b="1" dirty="0">
                <a:solidFill>
                  <a:srgbClr val="C00000"/>
                </a:solidFill>
              </a:rPr>
              <a:t>Discord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9552" y="191386"/>
            <a:ext cx="873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3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Создание платформы дистанционного взаимодействия педагогов с учащимися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5036" y="1866944"/>
            <a:ext cx="7739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Простой в </a:t>
            </a:r>
            <a:r>
              <a:rPr lang="ru-RU" sz="1600" dirty="0" smtClean="0"/>
              <a:t>использовании.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ru-RU" sz="1600" dirty="0"/>
              <a:t>Простой в </a:t>
            </a:r>
            <a:r>
              <a:rPr lang="ru-RU" sz="1600" dirty="0" smtClean="0"/>
              <a:t>установке </a:t>
            </a:r>
            <a:r>
              <a:rPr lang="ru-RU" sz="1600" dirty="0"/>
              <a:t>(работа через сайт</a:t>
            </a:r>
            <a:r>
              <a:rPr lang="en-US" sz="1600" dirty="0"/>
              <a:t>,</a:t>
            </a:r>
            <a:r>
              <a:rPr lang="ru-RU" sz="1600" dirty="0"/>
              <a:t> можно установить на ПК</a:t>
            </a:r>
            <a:r>
              <a:rPr lang="en-US" sz="1600" dirty="0"/>
              <a:t> </a:t>
            </a:r>
            <a:r>
              <a:rPr lang="ru-RU" sz="1600" dirty="0"/>
              <a:t>и смартфон</a:t>
            </a:r>
            <a:r>
              <a:rPr lang="ru-RU" sz="1600" dirty="0" smtClean="0"/>
              <a:t>).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ru-RU" sz="1600" dirty="0"/>
              <a:t>Простой в </a:t>
            </a:r>
            <a:r>
              <a:rPr lang="ru-RU" sz="1600" dirty="0" smtClean="0"/>
              <a:t>настройке.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ru-RU" sz="1600" dirty="0"/>
              <a:t>Надежный в </a:t>
            </a:r>
            <a:r>
              <a:rPr lang="ru-RU" sz="1600" dirty="0" smtClean="0"/>
              <a:t>работе.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Имеет текстовый и голосовой режим </a:t>
            </a:r>
            <a:r>
              <a:rPr lang="ru-RU" sz="1600" dirty="0" smtClean="0"/>
              <a:t>работы.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ru-RU" sz="1600" dirty="0"/>
              <a:t>Возможность создания иерархических групп </a:t>
            </a:r>
            <a:r>
              <a:rPr lang="ru-RU" sz="1600" dirty="0" smtClean="0"/>
              <a:t>пользователей.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Имеет </a:t>
            </a:r>
            <a:r>
              <a:rPr lang="ru-RU" sz="1600" dirty="0"/>
              <a:t>удобное управление разрешениями и запретами </a:t>
            </a:r>
            <a:r>
              <a:rPr lang="ru-RU" sz="1600" dirty="0" smtClean="0"/>
              <a:t>пользователей.</a:t>
            </a:r>
            <a:endParaRPr lang="ru-RU" sz="1600" dirty="0"/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Бесплатный</a:t>
            </a:r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Большое число учащихся уже использовали данный мессенджер для общения.</a:t>
            </a:r>
            <a:r>
              <a:rPr lang="ru-RU" sz="1600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51280" y="1112598"/>
            <a:ext cx="3836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hlinkClick r:id="rId2"/>
              </a:rPr>
              <a:t>https://discordapp.com/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2601" y="1492445"/>
            <a:ext cx="195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Достоинства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44877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3706"/>
            <a:ext cx="9144000" cy="45497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2961" y="253388"/>
            <a:ext cx="4032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rgbClr val="003399"/>
                </a:solidFill>
                <a:latin typeface="Roboto"/>
              </a:rPr>
              <a:t>Интернет-мессенджер </a:t>
            </a:r>
            <a:r>
              <a:rPr lang="en-US" sz="2000" b="1" i="0" dirty="0">
                <a:solidFill>
                  <a:srgbClr val="003399"/>
                </a:solidFill>
                <a:latin typeface="Roboto"/>
              </a:rPr>
              <a:t>Discord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3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1324"/>
            <a:ext cx="9134515" cy="45221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C7CFB59-1078-4832-ABE7-525ECE8836FF}"/>
              </a:ext>
            </a:extLst>
          </p:cNvPr>
          <p:cNvSpPr/>
          <p:nvPr/>
        </p:nvSpPr>
        <p:spPr>
          <a:xfrm>
            <a:off x="2218852" y="237061"/>
            <a:ext cx="4032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>
                <a:solidFill>
                  <a:srgbClr val="003399"/>
                </a:solidFill>
                <a:latin typeface="Roboto"/>
              </a:rPr>
              <a:t>Интернет-мессенджер </a:t>
            </a:r>
            <a:r>
              <a:rPr lang="en-US" sz="2000" b="1" i="0" dirty="0">
                <a:solidFill>
                  <a:srgbClr val="003399"/>
                </a:solidFill>
                <a:latin typeface="Roboto"/>
              </a:rPr>
              <a:t>Discord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34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4284964" y="635346"/>
            <a:ext cx="1544" cy="4508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25787" y="463395"/>
            <a:ext cx="442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Способ с централизованным администрированием 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607788" y="2419927"/>
          <a:ext cx="2058980" cy="2575791"/>
        </p:xfrm>
        <a:graphic>
          <a:graphicData uri="http://schemas.openxmlformats.org/presentationml/2006/ole">
            <p:oleObj spid="_x0000_s6158" name="Image" r:id="rId3" imgW="3822222" imgH="5231746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31105" y="1148991"/>
            <a:ext cx="4658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Системный администратор создает группу школы, внутри школы создает группы всех классов. </a:t>
            </a:r>
          </a:p>
          <a:p>
            <a:r>
              <a:rPr lang="ru-RU" sz="1600" dirty="0"/>
              <a:t>Рассылает одно на всех приглашение всем ученикам и учителям.</a:t>
            </a:r>
          </a:p>
          <a:p>
            <a:r>
              <a:rPr lang="ru-RU" sz="1600" dirty="0" smtClean="0"/>
              <a:t>Распределяет </a:t>
            </a:r>
            <a:r>
              <a:rPr lang="ru-RU" sz="1600" dirty="0"/>
              <a:t>учеников и учителей по классам и определяет им </a:t>
            </a:r>
            <a:r>
              <a:rPr lang="ru-RU" sz="1600" dirty="0" smtClean="0"/>
              <a:t>права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2676" y="52210"/>
            <a:ext cx="90513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3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Создание платформы дистанционного взаимодействия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 педагогов с учащимися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403" y="790120"/>
            <a:ext cx="40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Простой</a:t>
            </a:r>
            <a:r>
              <a:rPr lang="en-US" sz="2000" b="1" dirty="0"/>
              <a:t> </a:t>
            </a:r>
            <a:r>
              <a:rPr lang="ru-RU" sz="2000" b="1" dirty="0"/>
              <a:t>распределенный способ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10" y="1123556"/>
            <a:ext cx="4082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Классные руководители создают группы своего класса и рассылают приглашения ученикам своего класса и учителям работающим в этом классе. После активации всех приглашений учитель видит все свои </a:t>
            </a:r>
            <a:r>
              <a:rPr lang="ru-RU" sz="1600" dirty="0" smtClean="0"/>
              <a:t>классы</a:t>
            </a:r>
            <a:endParaRPr lang="ru-RU" sz="1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850956" y="2567710"/>
            <a:ext cx="1760463" cy="2208218"/>
            <a:chOff x="770233" y="2707300"/>
            <a:chExt cx="3171825" cy="405765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233" y="2707300"/>
              <a:ext cx="3171825" cy="4057650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778471" y="6272580"/>
              <a:ext cx="572530" cy="48603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00" spc="-100" dirty="0"/>
                <a:t>10в</a:t>
              </a: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807304" y="3559138"/>
              <a:ext cx="571029" cy="2648318"/>
              <a:chOff x="807304" y="3559138"/>
              <a:chExt cx="571029" cy="2648318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834635" y="3559138"/>
                <a:ext cx="543697" cy="486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/>
                  <a:t>5а</a:t>
                </a: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834636" y="4089124"/>
                <a:ext cx="543697" cy="486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spc="-60" dirty="0"/>
                  <a:t>6б</a:t>
                </a: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807305" y="4640281"/>
                <a:ext cx="543697" cy="486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/>
                  <a:t>7а</a:t>
                </a: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807304" y="5170267"/>
                <a:ext cx="543697" cy="486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/>
                  <a:t>9а</a:t>
                </a: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807304" y="5721423"/>
                <a:ext cx="543697" cy="4860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spc="-100" dirty="0"/>
                  <a:t>9б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3298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269923" y="857250"/>
            <a:ext cx="15043" cy="4286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4311" y="955533"/>
            <a:ext cx="2559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Портал школы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2101" y="804405"/>
            <a:ext cx="4429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Способ с централизованным </a:t>
            </a:r>
            <a:r>
              <a:rPr lang="ru-RU" sz="2200" b="1" dirty="0" smtClean="0"/>
              <a:t>администрированием </a:t>
            </a:r>
            <a:endParaRPr lang="ru-RU" sz="2200" b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7412324"/>
              </p:ext>
            </p:extLst>
          </p:nvPr>
        </p:nvGraphicFramePr>
        <p:xfrm>
          <a:off x="7007120" y="2372373"/>
          <a:ext cx="1898569" cy="2375118"/>
        </p:xfrm>
        <a:graphic>
          <a:graphicData uri="http://schemas.openxmlformats.org/presentationml/2006/ole">
            <p:oleObj spid="_x0000_s5167" name="Image" r:id="rId3" imgW="3822222" imgH="5231746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93088" y="1609823"/>
            <a:ext cx="4658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Системный администратор создает группу школы, внутри школы создает группы всех классов. </a:t>
            </a:r>
          </a:p>
          <a:p>
            <a:r>
              <a:rPr lang="ru-RU" sz="1600" dirty="0"/>
              <a:t>Рассылает одно на всех </a:t>
            </a:r>
            <a:endParaRPr lang="ru-RU" sz="1600" dirty="0" smtClean="0"/>
          </a:p>
          <a:p>
            <a:r>
              <a:rPr lang="ru-RU" sz="1600" dirty="0" smtClean="0"/>
              <a:t>приглашение </a:t>
            </a:r>
            <a:r>
              <a:rPr lang="ru-RU" sz="1600" dirty="0"/>
              <a:t>всем ученикам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учителям.</a:t>
            </a:r>
          </a:p>
          <a:p>
            <a:r>
              <a:rPr lang="ru-RU" sz="1600" dirty="0"/>
              <a:t> Распределяет учеников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учителей по классам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определяет им </a:t>
            </a:r>
            <a:r>
              <a:rPr lang="ru-RU" sz="1600" dirty="0" smtClean="0"/>
              <a:t>права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2676" y="0"/>
            <a:ext cx="90513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3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Создание платформы дистанционного взаимодействия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 педагогов с учащимися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013608956"/>
              </p:ext>
            </p:extLst>
          </p:nvPr>
        </p:nvGraphicFramePr>
        <p:xfrm>
          <a:off x="0" y="1232995"/>
          <a:ext cx="4081076" cy="338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6726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87927"/>
            <a:ext cx="9144000" cy="1009901"/>
            <a:chOff x="0" y="404664"/>
            <a:chExt cx="9144000" cy="2880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11560" y="404664"/>
              <a:ext cx="8532440" cy="288032"/>
            </a:xfrm>
            <a:prstGeom prst="rect">
              <a:avLst/>
            </a:prstGeom>
            <a:solidFill>
              <a:srgbClr val="317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04664"/>
              <a:ext cx="539552" cy="288032"/>
            </a:xfrm>
            <a:prstGeom prst="rect">
              <a:avLst/>
            </a:prstGeom>
            <a:solidFill>
              <a:srgbClr val="259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4767" y="1540182"/>
            <a:ext cx="7750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Технические возможности у педагогов (рабочие места учителей в школе и дома</a:t>
            </a:r>
            <a:r>
              <a:rPr lang="ru-RU" dirty="0" smtClean="0"/>
              <a:t>).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Технические возможности у учащихся</a:t>
            </a:r>
            <a:r>
              <a:rPr lang="en-US" dirty="0"/>
              <a:t> (</a:t>
            </a:r>
            <a:r>
              <a:rPr lang="ru-RU" dirty="0"/>
              <a:t>финансовые возможности родителей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Доступные информационные технологии и </a:t>
            </a:r>
            <a:r>
              <a:rPr lang="ru-RU" dirty="0" smtClean="0"/>
              <a:t>ресурсы.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Компетентность администрации, учителей и </a:t>
            </a:r>
            <a:r>
              <a:rPr lang="ru-RU" dirty="0" smtClean="0"/>
              <a:t>учеников.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Методическое обеспечение (учителя и администрации</a:t>
            </a:r>
            <a:r>
              <a:rPr lang="ru-RU" dirty="0" smtClean="0"/>
              <a:t>).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 err="1" smtClean="0"/>
              <a:t>Здоровьесбережение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Социально-психологические </a:t>
            </a:r>
            <a:r>
              <a:rPr lang="ru-RU" dirty="0" smtClean="0"/>
              <a:t>проблемы.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Слаженная работа педагогического </a:t>
            </a:r>
            <a:r>
              <a:rPr lang="ru-RU" dirty="0" smtClean="0"/>
              <a:t>коллектива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5993" y="421582"/>
            <a:ext cx="8424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влияющие на организацию </a:t>
            </a:r>
            <a:endParaRPr 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дистанционного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процесса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</a:t>
            </a:r>
          </a:p>
        </p:txBody>
      </p:sp>
    </p:spTree>
    <p:extLst>
      <p:ext uri="{BB962C8B-B14F-4D97-AF65-F5344CB8AC3E}">
        <p14:creationId xmlns:p14="http://schemas.microsoft.com/office/powerpoint/2010/main" xmlns="" val="242733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01" y="367396"/>
            <a:ext cx="7886700" cy="62819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3399"/>
                </a:solidFill>
                <a:latin typeface="+mn-lt"/>
              </a:rPr>
              <a:t>Технические возможности дистанционного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8292" y="856401"/>
            <a:ext cx="4720280" cy="53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Рабочее место учителя и ученика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778" y="2082775"/>
            <a:ext cx="3534032" cy="13135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1600" dirty="0"/>
              <a:t>Подключение к сети </a:t>
            </a:r>
            <a:r>
              <a:rPr lang="ru-RU" sz="1600" dirty="0" smtClean="0"/>
              <a:t>1. Интернет</a:t>
            </a:r>
            <a:endParaRPr lang="ru-RU" sz="1600" dirty="0"/>
          </a:p>
          <a:p>
            <a:pPr marL="457200" indent="-457200">
              <a:buAutoNum type="arabicPeriod"/>
            </a:pPr>
            <a:r>
              <a:rPr lang="ru-RU" sz="1600" dirty="0"/>
              <a:t>Компьютер </a:t>
            </a:r>
          </a:p>
          <a:p>
            <a:pPr marL="457200" indent="-457200">
              <a:buAutoNum type="arabicPeriod"/>
            </a:pPr>
            <a:r>
              <a:rPr lang="ru-RU" sz="1600" dirty="0"/>
              <a:t>Наушники (колонки)</a:t>
            </a:r>
          </a:p>
          <a:p>
            <a:pPr marL="457200" indent="-457200">
              <a:buAutoNum type="arabicPeriod"/>
            </a:pPr>
            <a:r>
              <a:rPr lang="ru-RU" sz="1600" dirty="0"/>
              <a:t>Веб-камера  с микрофоном</a:t>
            </a:r>
          </a:p>
          <a:p>
            <a:pPr marL="457200" indent="-457200">
              <a:buFontTx/>
              <a:buAutoNum type="arabicPeriod"/>
            </a:pPr>
            <a:r>
              <a:rPr lang="ru-RU" sz="1600" dirty="0"/>
              <a:t>Документ-камера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7875" y="3625233"/>
            <a:ext cx="3534032" cy="708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Настраивается </a:t>
            </a:r>
            <a:r>
              <a:rPr lang="ru-RU" sz="1600" dirty="0">
                <a:solidFill>
                  <a:srgbClr val="C00000"/>
                </a:solidFill>
              </a:rPr>
              <a:t>техническим специалистом</a:t>
            </a:r>
          </a:p>
          <a:p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4778" y="1502841"/>
            <a:ext cx="3564926" cy="54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место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57702" y="1502841"/>
            <a:ext cx="4395917" cy="54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Домашний компьютер учителя, ученика</a:t>
            </a: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6953042" y="908283"/>
            <a:ext cx="492629" cy="65182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 flipV="1">
            <a:off x="1475761" y="946384"/>
            <a:ext cx="489835" cy="60548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95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1372" y="2082775"/>
            <a:ext cx="4458584" cy="10359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400" dirty="0"/>
          </a:p>
          <a:p>
            <a:r>
              <a:rPr lang="en-US" sz="1600" b="1" dirty="0">
                <a:solidFill>
                  <a:srgbClr val="C00000"/>
                </a:solidFill>
              </a:rPr>
              <a:t>?</a:t>
            </a:r>
            <a:r>
              <a:rPr lang="en-US" sz="1600" dirty="0"/>
              <a:t> </a:t>
            </a:r>
            <a:r>
              <a:rPr lang="ru-RU" sz="1600" dirty="0"/>
              <a:t>Подключение к сети Интернет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?</a:t>
            </a:r>
            <a:r>
              <a:rPr lang="en-US" sz="1600" dirty="0"/>
              <a:t> </a:t>
            </a:r>
            <a:r>
              <a:rPr lang="ru-RU" sz="1600" dirty="0"/>
              <a:t>Компьютер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?</a:t>
            </a:r>
            <a:r>
              <a:rPr lang="en-US" sz="1600" dirty="0"/>
              <a:t> </a:t>
            </a:r>
            <a:r>
              <a:rPr lang="ru-RU" sz="1600" dirty="0"/>
              <a:t>Наушники (колонки)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?</a:t>
            </a:r>
            <a:r>
              <a:rPr lang="en-US" sz="1600" dirty="0"/>
              <a:t> </a:t>
            </a:r>
            <a:r>
              <a:rPr lang="ru-RU" sz="1600" dirty="0"/>
              <a:t>Веб-камера  с микрофоном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41373" y="3438427"/>
            <a:ext cx="4458583" cy="1263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2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Отсутствие оборудования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Настройка оборудования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Установка и настройка ПО</a:t>
            </a:r>
          </a:p>
          <a:p>
            <a:pPr marL="457200" indent="-457200">
              <a:buAutoNum type="arabicPeriod"/>
            </a:pPr>
            <a:r>
              <a:rPr lang="ru-RU" sz="1600" dirty="0">
                <a:solidFill>
                  <a:srgbClr val="C00000"/>
                </a:solidFill>
              </a:rPr>
              <a:t>Настраивается техническим специалистом удаленно</a:t>
            </a:r>
          </a:p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8143" y="3132641"/>
            <a:ext cx="224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73264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59" y="968851"/>
            <a:ext cx="8523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3399"/>
                </a:solidFill>
              </a:rPr>
              <a:t>Дистанционное взаимодействие учителя </a:t>
            </a:r>
            <a:endParaRPr lang="ru-RU" sz="2500" b="1" dirty="0" smtClean="0">
              <a:solidFill>
                <a:srgbClr val="003399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003399"/>
                </a:solidFill>
              </a:rPr>
              <a:t>с </a:t>
            </a:r>
            <a:r>
              <a:rPr lang="ru-RU" sz="2500" b="1" dirty="0">
                <a:solidFill>
                  <a:srgbClr val="003399"/>
                </a:solidFill>
              </a:rPr>
              <a:t>учащимися класса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375" y="2194509"/>
            <a:ext cx="330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и ученики удаленно взаимодействуют в режиме прямого диалога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706" y="1462129"/>
            <a:ext cx="24128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3525" y="1406471"/>
            <a:ext cx="25811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OFF-LINE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627" y="2170232"/>
            <a:ext cx="4739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и ученики удаленно взаимодействуют сообщениями, передаваемыми с некоторыми временными интервалами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261833" y="2948931"/>
            <a:ext cx="364525" cy="409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43362" y="2914694"/>
            <a:ext cx="364525" cy="409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0980" y="3286828"/>
            <a:ext cx="3958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1600" b="1" dirty="0"/>
              <a:t>Текстовые мессенджеры</a:t>
            </a:r>
          </a:p>
          <a:p>
            <a:pPr marL="457200" indent="-457200">
              <a:buAutoNum type="arabicParenR"/>
            </a:pPr>
            <a:r>
              <a:rPr lang="ru-RU" sz="1600" b="1" dirty="0"/>
              <a:t>Голосовые </a:t>
            </a:r>
            <a:r>
              <a:rPr lang="ru-RU" sz="1600" b="1" dirty="0" err="1" smtClean="0"/>
              <a:t>мессенджеры</a:t>
            </a:r>
            <a:endParaRPr lang="ru-RU" sz="1600" b="1" dirty="0"/>
          </a:p>
          <a:p>
            <a:pPr marL="457200" indent="-457200">
              <a:buAutoNum type="arabicParenR"/>
            </a:pPr>
            <a:r>
              <a:rPr lang="ru-RU" sz="1600" b="1" dirty="0"/>
              <a:t>Видеоконференции</a:t>
            </a:r>
            <a:endParaRPr lang="en-US" sz="1600" b="1" dirty="0"/>
          </a:p>
          <a:p>
            <a:pPr marL="457200" indent="-457200">
              <a:buFontTx/>
              <a:buAutoNum type="arabicParenR"/>
            </a:pPr>
            <a:r>
              <a:rPr lang="ru-RU" sz="1600" b="1" dirty="0"/>
              <a:t>Прямые трансляции на </a:t>
            </a:r>
            <a:r>
              <a:rPr lang="en-US" sz="1600" b="1" dirty="0"/>
              <a:t>YouTube</a:t>
            </a:r>
          </a:p>
          <a:p>
            <a:pPr marL="457200" indent="-457200">
              <a:buAutoNum type="arabicParenR"/>
            </a:pPr>
            <a:r>
              <a:rPr lang="ru-RU" sz="1600" b="1" dirty="0"/>
              <a:t>Образовательные порталы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9846" y="3229628"/>
            <a:ext cx="4565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 </a:t>
            </a:r>
            <a:r>
              <a:rPr lang="ru-RU" sz="1600" b="1" dirty="0"/>
              <a:t>Дневник</a:t>
            </a:r>
            <a:r>
              <a:rPr lang="en-US" sz="1600" b="1" dirty="0"/>
              <a:t>.</a:t>
            </a:r>
            <a:r>
              <a:rPr lang="ru-RU" sz="1600" b="1" dirty="0" err="1"/>
              <a:t>ру</a:t>
            </a:r>
            <a:endParaRPr lang="en-US" sz="1600" b="1" dirty="0"/>
          </a:p>
          <a:p>
            <a:r>
              <a:rPr lang="en-US" sz="1600" dirty="0"/>
              <a:t>2)</a:t>
            </a:r>
            <a:r>
              <a:rPr lang="ru-RU" sz="1600" dirty="0"/>
              <a:t> </a:t>
            </a:r>
            <a:r>
              <a:rPr lang="ru-RU" sz="1600" b="1" dirty="0"/>
              <a:t>Электронная почта (рассылки классов)</a:t>
            </a:r>
            <a:endParaRPr lang="en-US" sz="1600" b="1" dirty="0"/>
          </a:p>
          <a:p>
            <a:r>
              <a:rPr lang="ru-RU" sz="1600" dirty="0"/>
              <a:t>3) </a:t>
            </a:r>
            <a:r>
              <a:rPr lang="ru-RU" sz="1600" b="1" dirty="0"/>
              <a:t>Электронные диски (Яндекс, </a:t>
            </a:r>
            <a:r>
              <a:rPr lang="en-US" sz="1600" b="1" dirty="0"/>
              <a:t>Google</a:t>
            </a:r>
            <a:r>
              <a:rPr lang="ru-RU" sz="1600" dirty="0"/>
              <a:t>)</a:t>
            </a:r>
          </a:p>
          <a:p>
            <a:r>
              <a:rPr lang="ru-RU" sz="1600" dirty="0"/>
              <a:t>4) </a:t>
            </a:r>
            <a:r>
              <a:rPr lang="ru-RU" sz="1600" b="1" dirty="0"/>
              <a:t>Канал </a:t>
            </a:r>
            <a:r>
              <a:rPr lang="en-US" sz="1600" b="1" dirty="0"/>
              <a:t>YouTube</a:t>
            </a:r>
            <a:endParaRPr lang="ru-RU" sz="1600" b="1" dirty="0"/>
          </a:p>
          <a:p>
            <a:r>
              <a:rPr lang="ru-RU" sz="1600" dirty="0"/>
              <a:t>5) </a:t>
            </a:r>
            <a:r>
              <a:rPr lang="ru-RU" sz="1600" b="1" dirty="0"/>
              <a:t>Образовательные порталы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98083"/>
            <a:ext cx="9144000" cy="424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3399"/>
                </a:solidFill>
                <a:latin typeface="+mn-lt"/>
              </a:rPr>
              <a:t>Информационные технологии </a:t>
            </a:r>
            <a:endParaRPr lang="ru-RU" sz="2500" b="1" dirty="0" smtClean="0">
              <a:solidFill>
                <a:srgbClr val="003399"/>
              </a:solidFill>
              <a:latin typeface="+mn-lt"/>
            </a:endParaRPr>
          </a:p>
          <a:p>
            <a:r>
              <a:rPr lang="ru-RU" sz="2500" b="1" dirty="0" smtClean="0">
                <a:solidFill>
                  <a:srgbClr val="003399"/>
                </a:solidFill>
                <a:latin typeface="+mn-lt"/>
              </a:rPr>
              <a:t>и </a:t>
            </a:r>
            <a:r>
              <a:rPr lang="ru-RU" sz="2500" b="1" dirty="0">
                <a:solidFill>
                  <a:srgbClr val="003399"/>
                </a:solidFill>
                <a:latin typeface="+mn-lt"/>
              </a:rPr>
              <a:t>ресурсы дистанционного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94593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5672" y="213387"/>
            <a:ext cx="8699156" cy="838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Информационные технологии и ресурсы дистанционного обучения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On-Line </a:t>
            </a: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учителя с учащимися класса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29873249"/>
              </p:ext>
            </p:extLst>
          </p:nvPr>
        </p:nvGraphicFramePr>
        <p:xfrm>
          <a:off x="367633" y="1257514"/>
          <a:ext cx="8355434" cy="162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90622" y="2807024"/>
            <a:ext cx="105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Skype</a:t>
            </a:r>
            <a:r>
              <a:rPr lang="ru-RU" b="1" dirty="0"/>
              <a:t> </a:t>
            </a:r>
          </a:p>
          <a:p>
            <a:r>
              <a:rPr lang="en-US" b="1" dirty="0"/>
              <a:t>Viber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89302" y="2826338"/>
            <a:ext cx="172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Discord</a:t>
            </a:r>
          </a:p>
          <a:p>
            <a:r>
              <a:rPr lang="en-US" b="1" dirty="0"/>
              <a:t>Microsoft Teams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3428" y="2870890"/>
            <a:ext cx="124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WhatsApp</a:t>
            </a:r>
            <a:r>
              <a:rPr lang="ru-RU" b="1" dirty="0"/>
              <a:t> </a:t>
            </a:r>
          </a:p>
          <a:p>
            <a:r>
              <a:rPr lang="en-US" b="1" dirty="0"/>
              <a:t>Telegram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6978" y="3451187"/>
            <a:ext cx="8807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Быстрый обмен текстовыми и голосовыми </a:t>
            </a:r>
            <a:r>
              <a:rPr lang="ru-RU" sz="1600" dirty="0" smtClean="0"/>
              <a:t>сообщениями.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ru-RU" sz="1600" dirty="0"/>
              <a:t>Возможность создания группы пользователей и общение в </a:t>
            </a:r>
            <a:r>
              <a:rPr lang="ru-RU" sz="1600" dirty="0" smtClean="0"/>
              <a:t>ней.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Обмен файлами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ru-RU" sz="1600" dirty="0" smtClean="0"/>
              <a:t>ссылками.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Демонстрация </a:t>
            </a:r>
            <a:r>
              <a:rPr lang="ru-RU" sz="1600" dirty="0" smtClean="0"/>
              <a:t>экрана.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Возможности </a:t>
            </a:r>
            <a:r>
              <a:rPr lang="ru-RU" sz="1600" dirty="0" smtClean="0"/>
              <a:t>видеоконференции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02906" y="2870890"/>
            <a:ext cx="98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Zoom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448156"/>
            <a:ext cx="9144000" cy="424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98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889646" y="1748260"/>
            <a:ext cx="240956" cy="34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18422" y="864973"/>
            <a:ext cx="2559908" cy="148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дистанционного учебного процесса всей школы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- учителя - классы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405" y="2517212"/>
            <a:ext cx="1447311" cy="12860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6984" y="876769"/>
            <a:ext cx="2611395" cy="107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 и дневник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- учителя -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534" y="2114549"/>
            <a:ext cx="3039173" cy="1205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1600" b="1" dirty="0">
                <a:solidFill>
                  <a:schemeClr val="tx1"/>
                </a:solidFill>
              </a:rPr>
              <a:t>Мессенджеры</a:t>
            </a:r>
          </a:p>
          <a:p>
            <a:pPr marL="457200" indent="-457200">
              <a:buAutoNum type="arabicParenR"/>
            </a:pPr>
            <a:r>
              <a:rPr lang="ru-RU" sz="1600" b="1" dirty="0">
                <a:solidFill>
                  <a:schemeClr val="tx1"/>
                </a:solidFill>
              </a:rPr>
              <a:t>Видеоконференции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1600" b="1" dirty="0">
                <a:solidFill>
                  <a:schemeClr val="tx1"/>
                </a:solidFill>
              </a:rPr>
              <a:t>Прямые трансляции на </a:t>
            </a:r>
            <a:r>
              <a:rPr lang="en-US" sz="1600" b="1" dirty="0">
                <a:solidFill>
                  <a:schemeClr val="tx1"/>
                </a:solidFill>
              </a:rPr>
              <a:t>YouTube</a:t>
            </a:r>
          </a:p>
          <a:p>
            <a:pPr marL="457200" indent="-457200">
              <a:buAutoNum type="arabicParenR"/>
            </a:pPr>
            <a:r>
              <a:rPr lang="ru-RU" sz="1600" b="1" dirty="0">
                <a:solidFill>
                  <a:schemeClr val="tx1"/>
                </a:solidFill>
              </a:rPr>
              <a:t>Образовательные порталы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5579" y="2736871"/>
            <a:ext cx="25811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OFF-LINE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1160" y="3730177"/>
            <a:ext cx="24128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763" y="3458141"/>
            <a:ext cx="24128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3921" y="2040713"/>
            <a:ext cx="2500125" cy="8031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Портал «</a:t>
            </a:r>
            <a:r>
              <a:rPr lang="ru-RU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Дневник.ру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08053" y="3421903"/>
            <a:ext cx="3890459" cy="12414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1)</a:t>
            </a:r>
            <a:r>
              <a:rPr lang="en-US" sz="1600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Дневник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r>
              <a:rPr lang="ru-RU" sz="1600" b="1" dirty="0" err="1">
                <a:solidFill>
                  <a:schemeClr val="tx1"/>
                </a:solidFill>
              </a:rPr>
              <a:t>ру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2)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Электронная почта (рассылки классов)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3) </a:t>
            </a:r>
            <a:r>
              <a:rPr lang="ru-RU" sz="1600" b="1" dirty="0">
                <a:solidFill>
                  <a:schemeClr val="tx1"/>
                </a:solidFill>
              </a:rPr>
              <a:t>Электронные диски (Яндекс, </a:t>
            </a:r>
            <a:r>
              <a:rPr lang="en-US" sz="1600" b="1" dirty="0">
                <a:solidFill>
                  <a:schemeClr val="tx1"/>
                </a:solidFill>
              </a:rPr>
              <a:t>Google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r>
              <a:rPr lang="ru-RU" sz="1600" dirty="0">
                <a:solidFill>
                  <a:schemeClr val="tx1"/>
                </a:solidFill>
              </a:rPr>
              <a:t>4) </a:t>
            </a:r>
            <a:r>
              <a:rPr lang="ru-RU" sz="1600" b="1" dirty="0">
                <a:solidFill>
                  <a:schemeClr val="tx1"/>
                </a:solidFill>
              </a:rPr>
              <a:t>Канал </a:t>
            </a:r>
            <a:r>
              <a:rPr lang="en-US" sz="1600" b="1" dirty="0">
                <a:solidFill>
                  <a:schemeClr val="tx1"/>
                </a:solidFill>
              </a:rPr>
              <a:t>YouTube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5) </a:t>
            </a:r>
            <a:r>
              <a:rPr lang="ru-RU" sz="1600" b="1" dirty="0">
                <a:solidFill>
                  <a:schemeClr val="tx1"/>
                </a:solidFill>
              </a:rPr>
              <a:t>Образовательные порталы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3230502" y="1700982"/>
            <a:ext cx="240956" cy="1613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8898" y="183006"/>
            <a:ext cx="87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</a:rPr>
              <a:t>Проблема</a:t>
            </a:r>
            <a:r>
              <a:rPr lang="en-US" sz="2000" b="1" dirty="0">
                <a:solidFill>
                  <a:srgbClr val="003399"/>
                </a:solidFill>
              </a:rPr>
              <a:t>: </a:t>
            </a:r>
            <a:r>
              <a:rPr lang="ru-RU" sz="2000" b="1" dirty="0">
                <a:solidFill>
                  <a:srgbClr val="003399"/>
                </a:solidFill>
              </a:rPr>
              <a:t>Как организовать взаимодействие учителей и классов на уровне школы в рамках расписания уроков</a:t>
            </a:r>
            <a:r>
              <a:rPr lang="en-US" sz="2000" b="1" dirty="0">
                <a:solidFill>
                  <a:srgbClr val="003399"/>
                </a:solidFill>
              </a:rPr>
              <a:t>?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899" y="1011932"/>
            <a:ext cx="3246782" cy="716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дистанционного урока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-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87875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91" y="233455"/>
            <a:ext cx="87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Проблема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>
                <a:solidFill>
                  <a:srgbClr val="C00000"/>
                </a:solidFill>
              </a:rPr>
              <a:t>Как организовать взаимодействие учителей и классов на уровне школы в рамках расписания уроков</a:t>
            </a:r>
            <a:r>
              <a:rPr lang="en-US" sz="2000" b="1" dirty="0">
                <a:solidFill>
                  <a:srgbClr val="C00000"/>
                </a:solidFill>
              </a:rPr>
              <a:t>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8" y="1826660"/>
            <a:ext cx="87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Цель</a:t>
            </a:r>
            <a:r>
              <a:rPr lang="en-US" sz="16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Организовать управляемый и контролируемый процесс дистанционного обучения простыми и доступными методами, при этом не ограничивать педагогов в выборе информационных технологий и ресурсов.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7772" y="888869"/>
            <a:ext cx="7778578" cy="101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дистанционного учебного процесса всей школы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- учителя - классы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674" y="2870162"/>
            <a:ext cx="898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ru-RU" sz="1600" b="1" dirty="0">
                <a:solidFill>
                  <a:srgbClr val="C00000"/>
                </a:solidFill>
              </a:rPr>
              <a:t>Задачи</a:t>
            </a:r>
            <a:r>
              <a:rPr lang="en-US" sz="1600" b="1" dirty="0">
                <a:solidFill>
                  <a:srgbClr val="C00000"/>
                </a:solidFill>
              </a:rPr>
              <a:t>:</a:t>
            </a:r>
          </a:p>
          <a:p>
            <a:pPr marL="358775" indent="-358775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Найти информационный ресурс для создания платформы взаимодействия всех участников образовательного процесса.</a:t>
            </a:r>
          </a:p>
          <a:p>
            <a:pPr marL="358775" indent="-358775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Разработать алгоритм взаимодействия педагогов с учащимися в условиях удаленного доступа.</a:t>
            </a:r>
          </a:p>
          <a:p>
            <a:pPr marL="358775" indent="-358775"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Создать платформу взаимодействия и подключить к ней учащихся и учителей.</a:t>
            </a:r>
          </a:p>
          <a:p>
            <a:pPr marL="514350" indent="-514350">
              <a:buAutoNum type="arabicPeriod"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3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9536" y="864974"/>
            <a:ext cx="2551814" cy="121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дистанционного учебного процесса всей школы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- учителя - классы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8744" y="876769"/>
            <a:ext cx="2764465" cy="107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 и дневник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- учителя - классы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373" y="1951805"/>
            <a:ext cx="2977069" cy="1226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Мессенджеры</a:t>
            </a:r>
          </a:p>
          <a:p>
            <a:pPr marL="457200" indent="-457200">
              <a:buAutoNum type="arabicParenR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Видеоконференции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arenR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 трансляции на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</a:p>
          <a:p>
            <a:pPr marL="457200" indent="-457200">
              <a:buAutoNum type="arabicParenR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порталы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7301" y="2801240"/>
            <a:ext cx="25811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OFF-LINE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7319" y="4281726"/>
            <a:ext cx="24128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031" y="3210175"/>
            <a:ext cx="24128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ON-LINE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0698" y="2075650"/>
            <a:ext cx="2375543" cy="8031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Портал «</a:t>
            </a:r>
            <a:r>
              <a:rPr lang="ru-RU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Дневник.ру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8442" y="3530015"/>
            <a:ext cx="3364525" cy="1424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1)</a:t>
            </a:r>
            <a:r>
              <a:rPr lang="en-US" sz="1400" dirty="0"/>
              <a:t>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2)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 (рассылки классов)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3)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диски (Яндекс,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  <a:p>
            <a:r>
              <a:rPr lang="ru-RU" sz="1400" dirty="0">
                <a:solidFill>
                  <a:schemeClr val="tx1"/>
                </a:solidFill>
              </a:rPr>
              <a:t>4)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5)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порталы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3118671" y="1502570"/>
            <a:ext cx="240956" cy="2011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373278" y="1609468"/>
            <a:ext cx="240956" cy="34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3887" y="86499"/>
            <a:ext cx="881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1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Информационный ресурс для создания платформы взаимодействия всех участников образовательного процесса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39294" y="2392326"/>
            <a:ext cx="2970508" cy="19244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Мессенджер для интернета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в использовании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в установке на ПК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в настройке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Надежный в работе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Голосовой режим работы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возможностью управления правами пользователей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7583960" y="2068928"/>
            <a:ext cx="240956" cy="34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3887" y="864975"/>
            <a:ext cx="3246782" cy="79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дистанционного урока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-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316537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49" y="1800020"/>
            <a:ext cx="1441372" cy="1299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629" y="1291154"/>
            <a:ext cx="1754660" cy="1170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211" y="2469591"/>
            <a:ext cx="1754660" cy="1170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207" y="3409944"/>
            <a:ext cx="1754660" cy="1170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242" y="2928151"/>
            <a:ext cx="112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7764" y="2018263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5а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4250" y="4010734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9б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6443" y="3192219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11в класс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058" y="826740"/>
            <a:ext cx="358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Ученики приходят к учителю </a:t>
            </a:r>
          </a:p>
          <a:p>
            <a:r>
              <a:rPr lang="ru-RU" dirty="0"/>
              <a:t>по расписанию уроков</a:t>
            </a:r>
          </a:p>
        </p:txBody>
      </p:sp>
      <p:sp>
        <p:nvSpPr>
          <p:cNvPr id="17" name="Стрелка влево 16"/>
          <p:cNvSpPr/>
          <p:nvPr/>
        </p:nvSpPr>
        <p:spPr>
          <a:xfrm rot="20882957">
            <a:off x="1164960" y="2097778"/>
            <a:ext cx="98236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11519">
            <a:off x="1308086" y="2572362"/>
            <a:ext cx="844308" cy="218933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3558815">
            <a:off x="1060822" y="3186636"/>
            <a:ext cx="747806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423" y="1612242"/>
            <a:ext cx="2110517" cy="14077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05371" y="2865947"/>
            <a:ext cx="8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5а класс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89987" y="984213"/>
            <a:ext cx="0" cy="4159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561933" y="1332993"/>
            <a:ext cx="1497357" cy="1514680"/>
            <a:chOff x="6082574" y="1777324"/>
            <a:chExt cx="1996475" cy="20195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82574" y="3304454"/>
              <a:ext cx="16437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939394" y="2901929"/>
            <a:ext cx="1502231" cy="1259757"/>
            <a:chOff x="6082575" y="1777324"/>
            <a:chExt cx="1996474" cy="216055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2575" y="3304454"/>
              <a:ext cx="1701996" cy="633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2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69375" y="3137799"/>
            <a:ext cx="1497354" cy="1514680"/>
            <a:chOff x="6082577" y="1777324"/>
            <a:chExt cx="1996472" cy="201957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7220" y="1777324"/>
              <a:ext cx="1921829" cy="173264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82577" y="3304454"/>
              <a:ext cx="16212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Учитель 3</a:t>
              </a:r>
            </a:p>
          </p:txBody>
        </p:sp>
      </p:grpSp>
      <p:sp>
        <p:nvSpPr>
          <p:cNvPr id="32" name="Стрелка влево 31"/>
          <p:cNvSpPr/>
          <p:nvPr/>
        </p:nvSpPr>
        <p:spPr>
          <a:xfrm rot="11030461">
            <a:off x="5473575" y="1890072"/>
            <a:ext cx="152073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8969801">
            <a:off x="5842141" y="2801156"/>
            <a:ext cx="1520732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7347638">
            <a:off x="6965942" y="3138042"/>
            <a:ext cx="850281" cy="21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92676" y="208083"/>
            <a:ext cx="905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2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Алгоритм взаимодействия педагогов с учащимися в условиях удаленного доступа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7961" y="826739"/>
            <a:ext cx="332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приходит к ученикам </a:t>
            </a:r>
          </a:p>
          <a:p>
            <a:r>
              <a:rPr lang="ru-RU" dirty="0"/>
              <a:t>по расписанию уроков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821027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3445</TotalTime>
  <Words>1004</Words>
  <Application>Microsoft Office PowerPoint</Application>
  <PresentationFormat>Экран (16:9)</PresentationFormat>
  <Paragraphs>220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Image</vt:lpstr>
      <vt:lpstr>Слайд 1</vt:lpstr>
      <vt:lpstr>Слайд 2</vt:lpstr>
      <vt:lpstr>Технические возможности дистанционного обучения</vt:lpstr>
      <vt:lpstr>Слайд 4</vt:lpstr>
      <vt:lpstr>Информационные технологии и ресурсы дистанционного обучения On-Line взаимодействие учителя с учащимися класса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Специалист</cp:lastModifiedBy>
  <cp:revision>205</cp:revision>
  <dcterms:created xsi:type="dcterms:W3CDTF">2020-04-06T09:08:05Z</dcterms:created>
  <dcterms:modified xsi:type="dcterms:W3CDTF">2020-08-25T05:33:56Z</dcterms:modified>
</cp:coreProperties>
</file>